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0"/>
  </p:notesMasterIdLst>
  <p:sldIdLst>
    <p:sldId id="462" r:id="rId22"/>
    <p:sldId id="752" r:id="rId23"/>
    <p:sldId id="753" r:id="rId24"/>
    <p:sldId id="754" r:id="rId25"/>
    <p:sldId id="758" r:id="rId26"/>
    <p:sldId id="759" r:id="rId27"/>
    <p:sldId id="757" r:id="rId28"/>
    <p:sldId id="7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20202"/>
    <a:srgbClr val="FDFDFD"/>
    <a:srgbClr val="DCDCDC"/>
    <a:srgbClr val="F3F3F3"/>
    <a:srgbClr val="5F5F5F"/>
    <a:srgbClr val="333333"/>
    <a:srgbClr val="575757"/>
    <a:srgbClr val="000000"/>
    <a:srgbClr val="0D0D0D"/>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5"/>
    <p:restoredTop sz="91387"/>
  </p:normalViewPr>
  <p:slideViewPr>
    <p:cSldViewPr snapToGrid="0">
      <p:cViewPr varScale="1">
        <p:scale>
          <a:sx n="70" d="100"/>
          <a:sy n="70" d="100"/>
        </p:scale>
        <p:origin x="605" y="278"/>
      </p:cViewPr>
      <p:guideLst/>
    </p:cSldViewPr>
  </p:slideViewPr>
  <p:outlineViewPr>
    <p:cViewPr>
      <p:scale>
        <a:sx n="33" d="100"/>
        <a:sy n="33" d="100"/>
      </p:scale>
      <p:origin x="0" y="-159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Master" Target="slideMasters/slideMaster5.xml"/></Relationships>
</file>

<file path=ppt/diagrams/_rels/data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5CB36-0075-4127-9EF7-3CB87EFCFED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48A83F-0796-4166-8200-239257EFA246}">
      <dgm:prSet/>
      <dgm:spPr/>
      <dgm:t>
        <a:bodyPr/>
        <a:lstStyle/>
        <a:p>
          <a:r>
            <a:rPr lang="en-GB" b="1"/>
            <a:t>Must have complete the pre-learning!</a:t>
          </a:r>
          <a:endParaRPr lang="en-US"/>
        </a:p>
      </dgm:t>
    </dgm:pt>
    <dgm:pt modelId="{B060DDFC-16AF-4CCB-8D5F-1F76A3591C5B}" type="parTrans" cxnId="{16310C16-53B2-47B1-8E0A-5DEAA6433C84}">
      <dgm:prSet/>
      <dgm:spPr/>
      <dgm:t>
        <a:bodyPr/>
        <a:lstStyle/>
        <a:p>
          <a:endParaRPr lang="en-US"/>
        </a:p>
      </dgm:t>
    </dgm:pt>
    <dgm:pt modelId="{3F90820B-5ECB-4F92-97E2-A165054B7ACF}" type="sibTrans" cxnId="{16310C16-53B2-47B1-8E0A-5DEAA6433C84}">
      <dgm:prSet/>
      <dgm:spPr/>
      <dgm:t>
        <a:bodyPr/>
        <a:lstStyle/>
        <a:p>
          <a:endParaRPr lang="en-US"/>
        </a:p>
      </dgm:t>
    </dgm:pt>
    <dgm:pt modelId="{3BF81D44-32C7-4B92-BEC0-D6F998AB7A37}">
      <dgm:prSet/>
      <dgm:spPr/>
      <dgm:t>
        <a:bodyPr/>
        <a:lstStyle/>
        <a:p>
          <a:r>
            <a:rPr lang="en-GB" b="1" dirty="0"/>
            <a:t>We start by recapping the HTML/CSS you covered </a:t>
          </a:r>
          <a:br>
            <a:rPr lang="en-GB" b="1" dirty="0"/>
          </a:br>
          <a:r>
            <a:rPr lang="en-GB" b="1" dirty="0"/>
            <a:t>during pre-learning on Cloud Academy</a:t>
          </a:r>
          <a:endParaRPr lang="en-US" b="1" dirty="0"/>
        </a:p>
      </dgm:t>
    </dgm:pt>
    <dgm:pt modelId="{C9673E37-13BF-47FF-83F8-621179677BF2}" type="parTrans" cxnId="{DF7E9896-675D-4D51-B647-A495BD88214D}">
      <dgm:prSet/>
      <dgm:spPr/>
      <dgm:t>
        <a:bodyPr/>
        <a:lstStyle/>
        <a:p>
          <a:endParaRPr lang="en-US"/>
        </a:p>
      </dgm:t>
    </dgm:pt>
    <dgm:pt modelId="{19C3DDF8-3F30-4A0D-93A2-02B505E0EA04}" type="sibTrans" cxnId="{DF7E9896-675D-4D51-B647-A495BD88214D}">
      <dgm:prSet/>
      <dgm:spPr/>
      <dgm:t>
        <a:bodyPr/>
        <a:lstStyle/>
        <a:p>
          <a:endParaRPr lang="en-US"/>
        </a:p>
      </dgm:t>
    </dgm:pt>
    <dgm:pt modelId="{853A8B09-44E5-4F52-9AC3-24ADF35BF086}">
      <dgm:prSet/>
      <dgm:spPr/>
      <dgm:t>
        <a:bodyPr/>
        <a:lstStyle/>
        <a:p>
          <a:r>
            <a:rPr lang="en-GB" b="1"/>
            <a:t>Also need to have some coding experience</a:t>
          </a:r>
          <a:endParaRPr lang="en-US"/>
        </a:p>
      </dgm:t>
    </dgm:pt>
    <dgm:pt modelId="{5487C6DA-A4FE-4E29-BE28-290A0F8A0FBB}" type="parTrans" cxnId="{3F307A1B-3FF5-4ABE-A07C-792420A8F3C9}">
      <dgm:prSet/>
      <dgm:spPr/>
      <dgm:t>
        <a:bodyPr/>
        <a:lstStyle/>
        <a:p>
          <a:endParaRPr lang="en-US"/>
        </a:p>
      </dgm:t>
    </dgm:pt>
    <dgm:pt modelId="{051264E3-10E5-4D5C-86FF-8E82CEBFEE74}" type="sibTrans" cxnId="{3F307A1B-3FF5-4ABE-A07C-792420A8F3C9}">
      <dgm:prSet/>
      <dgm:spPr/>
      <dgm:t>
        <a:bodyPr/>
        <a:lstStyle/>
        <a:p>
          <a:endParaRPr lang="en-US"/>
        </a:p>
      </dgm:t>
    </dgm:pt>
    <dgm:pt modelId="{29701CCC-0964-4F1A-90DC-289B7EE0ECC5}">
      <dgm:prSet/>
      <dgm:spPr/>
      <dgm:t>
        <a:bodyPr/>
        <a:lstStyle/>
        <a:p>
          <a:r>
            <a:rPr lang="en-GB"/>
            <a:t>Python, C# or Java?</a:t>
          </a:r>
          <a:endParaRPr lang="en-US"/>
        </a:p>
      </dgm:t>
    </dgm:pt>
    <dgm:pt modelId="{F133942F-659D-4CE0-8609-2CEACAB82CBD}" type="parTrans" cxnId="{36FF6635-EC10-4B54-B6E1-DF8D6EFA52FD}">
      <dgm:prSet/>
      <dgm:spPr/>
      <dgm:t>
        <a:bodyPr/>
        <a:lstStyle/>
        <a:p>
          <a:endParaRPr lang="en-US"/>
        </a:p>
      </dgm:t>
    </dgm:pt>
    <dgm:pt modelId="{DA9B1685-4482-4FFB-B189-42014C016AEF}" type="sibTrans" cxnId="{36FF6635-EC10-4B54-B6E1-DF8D6EFA52FD}">
      <dgm:prSet/>
      <dgm:spPr/>
      <dgm:t>
        <a:bodyPr/>
        <a:lstStyle/>
        <a:p>
          <a:endParaRPr lang="en-US"/>
        </a:p>
      </dgm:t>
    </dgm:pt>
    <dgm:pt modelId="{86CE6614-161B-461C-A357-64FBB59EF734}" type="pres">
      <dgm:prSet presAssocID="{0975CB36-0075-4127-9EF7-3CB87EFCFEDC}" presName="root" presStyleCnt="0">
        <dgm:presLayoutVars>
          <dgm:dir/>
          <dgm:resizeHandles val="exact"/>
        </dgm:presLayoutVars>
      </dgm:prSet>
      <dgm:spPr/>
    </dgm:pt>
    <dgm:pt modelId="{47CD874A-A613-45D4-9050-ECA4477AC937}" type="pres">
      <dgm:prSet presAssocID="{7F48A83F-0796-4166-8200-239257EFA246}" presName="compNode" presStyleCnt="0"/>
      <dgm:spPr/>
    </dgm:pt>
    <dgm:pt modelId="{EB660A5F-BFA3-4A9E-BA1B-4CF11DDFE4CC}" type="pres">
      <dgm:prSet presAssocID="{7F48A83F-0796-4166-8200-239257EFA246}" presName="bgRect" presStyleLbl="bgShp" presStyleIdx="0" presStyleCnt="3"/>
      <dgm:spPr/>
    </dgm:pt>
    <dgm:pt modelId="{EDDCB982-DE62-48B9-AAE4-03C3897E1FD2}" type="pres">
      <dgm:prSet presAssocID="{7F48A83F-0796-4166-8200-239257EFA2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6B20E03D-03E8-4749-972E-FAC82647279D}" type="pres">
      <dgm:prSet presAssocID="{7F48A83F-0796-4166-8200-239257EFA246}" presName="spaceRect" presStyleCnt="0"/>
      <dgm:spPr/>
    </dgm:pt>
    <dgm:pt modelId="{FEAE3DEB-73B2-4719-A801-520A9A3F9D6B}" type="pres">
      <dgm:prSet presAssocID="{7F48A83F-0796-4166-8200-239257EFA246}" presName="parTx" presStyleLbl="revTx" presStyleIdx="0" presStyleCnt="4">
        <dgm:presLayoutVars>
          <dgm:chMax val="0"/>
          <dgm:chPref val="0"/>
        </dgm:presLayoutVars>
      </dgm:prSet>
      <dgm:spPr/>
    </dgm:pt>
    <dgm:pt modelId="{5C4F8700-136D-4D43-88BB-16204BFE6933}" type="pres">
      <dgm:prSet presAssocID="{3F90820B-5ECB-4F92-97E2-A165054B7ACF}" presName="sibTrans" presStyleCnt="0"/>
      <dgm:spPr/>
    </dgm:pt>
    <dgm:pt modelId="{8E52CFAC-EA84-4DB2-8019-ED300B58741D}" type="pres">
      <dgm:prSet presAssocID="{3BF81D44-32C7-4B92-BEC0-D6F998AB7A37}" presName="compNode" presStyleCnt="0"/>
      <dgm:spPr/>
    </dgm:pt>
    <dgm:pt modelId="{120DA674-0CB0-4A39-B54A-60EA2ED84973}" type="pres">
      <dgm:prSet presAssocID="{3BF81D44-32C7-4B92-BEC0-D6F998AB7A37}" presName="bgRect" presStyleLbl="bgShp" presStyleIdx="1" presStyleCnt="3"/>
      <dgm:spPr/>
    </dgm:pt>
    <dgm:pt modelId="{E3501762-52F6-467C-A1AE-6DFA823A0931}" type="pres">
      <dgm:prSet presAssocID="{3BF81D44-32C7-4B92-BEC0-D6F998AB7A3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67BD0CA3-FA85-43CF-9678-B33868AEB5BD}" type="pres">
      <dgm:prSet presAssocID="{3BF81D44-32C7-4B92-BEC0-D6F998AB7A37}" presName="spaceRect" presStyleCnt="0"/>
      <dgm:spPr/>
    </dgm:pt>
    <dgm:pt modelId="{28848F88-17D9-4666-9C75-CD3BD9E28A10}" type="pres">
      <dgm:prSet presAssocID="{3BF81D44-32C7-4B92-BEC0-D6F998AB7A37}" presName="parTx" presStyleLbl="revTx" presStyleIdx="1" presStyleCnt="4">
        <dgm:presLayoutVars>
          <dgm:chMax val="0"/>
          <dgm:chPref val="0"/>
        </dgm:presLayoutVars>
      </dgm:prSet>
      <dgm:spPr/>
    </dgm:pt>
    <dgm:pt modelId="{AFFEDBBF-AFA9-4012-9134-3F2874F86B2B}" type="pres">
      <dgm:prSet presAssocID="{19C3DDF8-3F30-4A0D-93A2-02B505E0EA04}" presName="sibTrans" presStyleCnt="0"/>
      <dgm:spPr/>
    </dgm:pt>
    <dgm:pt modelId="{733F91F9-B1FB-4B7F-9B46-53FC1EEE981B}" type="pres">
      <dgm:prSet presAssocID="{853A8B09-44E5-4F52-9AC3-24ADF35BF086}" presName="compNode" presStyleCnt="0"/>
      <dgm:spPr/>
    </dgm:pt>
    <dgm:pt modelId="{338B45AF-2AE7-4E89-9520-28140F517DAF}" type="pres">
      <dgm:prSet presAssocID="{853A8B09-44E5-4F52-9AC3-24ADF35BF086}" presName="bgRect" presStyleLbl="bgShp" presStyleIdx="2" presStyleCnt="3"/>
      <dgm:spPr/>
    </dgm:pt>
    <dgm:pt modelId="{AFF23D35-029D-4002-A35D-B55FDACFA46A}" type="pres">
      <dgm:prSet presAssocID="{853A8B09-44E5-4F52-9AC3-24ADF35BF08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3319A508-5AFC-493C-8766-4E168A69A432}" type="pres">
      <dgm:prSet presAssocID="{853A8B09-44E5-4F52-9AC3-24ADF35BF086}" presName="spaceRect" presStyleCnt="0"/>
      <dgm:spPr/>
    </dgm:pt>
    <dgm:pt modelId="{E86859B1-C289-469A-AB26-13AAF552D282}" type="pres">
      <dgm:prSet presAssocID="{853A8B09-44E5-4F52-9AC3-24ADF35BF086}" presName="parTx" presStyleLbl="revTx" presStyleIdx="2" presStyleCnt="4">
        <dgm:presLayoutVars>
          <dgm:chMax val="0"/>
          <dgm:chPref val="0"/>
        </dgm:presLayoutVars>
      </dgm:prSet>
      <dgm:spPr/>
    </dgm:pt>
    <dgm:pt modelId="{6C064A6A-3C3A-4F6B-BC06-D5C9B18ABC31}" type="pres">
      <dgm:prSet presAssocID="{853A8B09-44E5-4F52-9AC3-24ADF35BF086}" presName="desTx" presStyleLbl="revTx" presStyleIdx="3" presStyleCnt="4">
        <dgm:presLayoutVars/>
      </dgm:prSet>
      <dgm:spPr/>
    </dgm:pt>
  </dgm:ptLst>
  <dgm:cxnLst>
    <dgm:cxn modelId="{16310C16-53B2-47B1-8E0A-5DEAA6433C84}" srcId="{0975CB36-0075-4127-9EF7-3CB87EFCFEDC}" destId="{7F48A83F-0796-4166-8200-239257EFA246}" srcOrd="0" destOrd="0" parTransId="{B060DDFC-16AF-4CCB-8D5F-1F76A3591C5B}" sibTransId="{3F90820B-5ECB-4F92-97E2-A165054B7ACF}"/>
    <dgm:cxn modelId="{3F307A1B-3FF5-4ABE-A07C-792420A8F3C9}" srcId="{0975CB36-0075-4127-9EF7-3CB87EFCFEDC}" destId="{853A8B09-44E5-4F52-9AC3-24ADF35BF086}" srcOrd="2" destOrd="0" parTransId="{5487C6DA-A4FE-4E29-BE28-290A0F8A0FBB}" sibTransId="{051264E3-10E5-4D5C-86FF-8E82CEBFEE74}"/>
    <dgm:cxn modelId="{36FF6635-EC10-4B54-B6E1-DF8D6EFA52FD}" srcId="{853A8B09-44E5-4F52-9AC3-24ADF35BF086}" destId="{29701CCC-0964-4F1A-90DC-289B7EE0ECC5}" srcOrd="0" destOrd="0" parTransId="{F133942F-659D-4CE0-8609-2CEACAB82CBD}" sibTransId="{DA9B1685-4482-4FFB-B189-42014C016AEF}"/>
    <dgm:cxn modelId="{78370739-8464-421C-B2D7-97DC897B1C4D}" type="presOf" srcId="{853A8B09-44E5-4F52-9AC3-24ADF35BF086}" destId="{E86859B1-C289-469A-AB26-13AAF552D282}" srcOrd="0" destOrd="0" presId="urn:microsoft.com/office/officeart/2018/2/layout/IconVerticalSolidList"/>
    <dgm:cxn modelId="{5E274043-2DD4-478E-8091-22B6EF51A9BA}" type="presOf" srcId="{29701CCC-0964-4F1A-90DC-289B7EE0ECC5}" destId="{6C064A6A-3C3A-4F6B-BC06-D5C9B18ABC31}" srcOrd="0" destOrd="0" presId="urn:microsoft.com/office/officeart/2018/2/layout/IconVerticalSolidList"/>
    <dgm:cxn modelId="{D9CC9E58-5FB5-4588-82C0-0D68B4701855}" type="presOf" srcId="{0975CB36-0075-4127-9EF7-3CB87EFCFEDC}" destId="{86CE6614-161B-461C-A357-64FBB59EF734}" srcOrd="0" destOrd="0" presId="urn:microsoft.com/office/officeart/2018/2/layout/IconVerticalSolidList"/>
    <dgm:cxn modelId="{47FFB394-2C59-4447-BA12-C88B9BD8E3B8}" type="presOf" srcId="{3BF81D44-32C7-4B92-BEC0-D6F998AB7A37}" destId="{28848F88-17D9-4666-9C75-CD3BD9E28A10}" srcOrd="0" destOrd="0" presId="urn:microsoft.com/office/officeart/2018/2/layout/IconVerticalSolidList"/>
    <dgm:cxn modelId="{DF7E9896-675D-4D51-B647-A495BD88214D}" srcId="{0975CB36-0075-4127-9EF7-3CB87EFCFEDC}" destId="{3BF81D44-32C7-4B92-BEC0-D6F998AB7A37}" srcOrd="1" destOrd="0" parTransId="{C9673E37-13BF-47FF-83F8-621179677BF2}" sibTransId="{19C3DDF8-3F30-4A0D-93A2-02B505E0EA04}"/>
    <dgm:cxn modelId="{CD8F38D0-AD46-4128-A066-DE2E662D398C}" type="presOf" srcId="{7F48A83F-0796-4166-8200-239257EFA246}" destId="{FEAE3DEB-73B2-4719-A801-520A9A3F9D6B}" srcOrd="0" destOrd="0" presId="urn:microsoft.com/office/officeart/2018/2/layout/IconVerticalSolidList"/>
    <dgm:cxn modelId="{96B3FF92-2DCB-4987-9264-51159EF57870}" type="presParOf" srcId="{86CE6614-161B-461C-A357-64FBB59EF734}" destId="{47CD874A-A613-45D4-9050-ECA4477AC937}" srcOrd="0" destOrd="0" presId="urn:microsoft.com/office/officeart/2018/2/layout/IconVerticalSolidList"/>
    <dgm:cxn modelId="{248A0DDB-C9BF-4EE0-9C84-AA43405D45FE}" type="presParOf" srcId="{47CD874A-A613-45D4-9050-ECA4477AC937}" destId="{EB660A5F-BFA3-4A9E-BA1B-4CF11DDFE4CC}" srcOrd="0" destOrd="0" presId="urn:microsoft.com/office/officeart/2018/2/layout/IconVerticalSolidList"/>
    <dgm:cxn modelId="{08D691D5-E377-44A8-9BBE-571B0DF3C862}" type="presParOf" srcId="{47CD874A-A613-45D4-9050-ECA4477AC937}" destId="{EDDCB982-DE62-48B9-AAE4-03C3897E1FD2}" srcOrd="1" destOrd="0" presId="urn:microsoft.com/office/officeart/2018/2/layout/IconVerticalSolidList"/>
    <dgm:cxn modelId="{A999223B-0C30-4033-8F61-506D210581B6}" type="presParOf" srcId="{47CD874A-A613-45D4-9050-ECA4477AC937}" destId="{6B20E03D-03E8-4749-972E-FAC82647279D}" srcOrd="2" destOrd="0" presId="urn:microsoft.com/office/officeart/2018/2/layout/IconVerticalSolidList"/>
    <dgm:cxn modelId="{FF5EFCD1-480D-4FC7-9FEF-0DAF64634044}" type="presParOf" srcId="{47CD874A-A613-45D4-9050-ECA4477AC937}" destId="{FEAE3DEB-73B2-4719-A801-520A9A3F9D6B}" srcOrd="3" destOrd="0" presId="urn:microsoft.com/office/officeart/2018/2/layout/IconVerticalSolidList"/>
    <dgm:cxn modelId="{33D770F3-E98C-45EC-B239-4404D4FCAB6E}" type="presParOf" srcId="{86CE6614-161B-461C-A357-64FBB59EF734}" destId="{5C4F8700-136D-4D43-88BB-16204BFE6933}" srcOrd="1" destOrd="0" presId="urn:microsoft.com/office/officeart/2018/2/layout/IconVerticalSolidList"/>
    <dgm:cxn modelId="{9790A701-34B0-46BA-A5E3-F83C378DDDA6}" type="presParOf" srcId="{86CE6614-161B-461C-A357-64FBB59EF734}" destId="{8E52CFAC-EA84-4DB2-8019-ED300B58741D}" srcOrd="2" destOrd="0" presId="urn:microsoft.com/office/officeart/2018/2/layout/IconVerticalSolidList"/>
    <dgm:cxn modelId="{8B1E7BE0-202B-4B33-A843-1EEC968C3C8C}" type="presParOf" srcId="{8E52CFAC-EA84-4DB2-8019-ED300B58741D}" destId="{120DA674-0CB0-4A39-B54A-60EA2ED84973}" srcOrd="0" destOrd="0" presId="urn:microsoft.com/office/officeart/2018/2/layout/IconVerticalSolidList"/>
    <dgm:cxn modelId="{CEBC44AE-E61A-4B03-8003-0BC2B4CD87F1}" type="presParOf" srcId="{8E52CFAC-EA84-4DB2-8019-ED300B58741D}" destId="{E3501762-52F6-467C-A1AE-6DFA823A0931}" srcOrd="1" destOrd="0" presId="urn:microsoft.com/office/officeart/2018/2/layout/IconVerticalSolidList"/>
    <dgm:cxn modelId="{3786817E-9F24-4DD5-9C67-66879C9C202C}" type="presParOf" srcId="{8E52CFAC-EA84-4DB2-8019-ED300B58741D}" destId="{67BD0CA3-FA85-43CF-9678-B33868AEB5BD}" srcOrd="2" destOrd="0" presId="urn:microsoft.com/office/officeart/2018/2/layout/IconVerticalSolidList"/>
    <dgm:cxn modelId="{F67E0C90-7C56-4AA9-9AA3-C03FB1AB55A8}" type="presParOf" srcId="{8E52CFAC-EA84-4DB2-8019-ED300B58741D}" destId="{28848F88-17D9-4666-9C75-CD3BD9E28A10}" srcOrd="3" destOrd="0" presId="urn:microsoft.com/office/officeart/2018/2/layout/IconVerticalSolidList"/>
    <dgm:cxn modelId="{235C6397-0125-410B-A9BF-AD33460B399C}" type="presParOf" srcId="{86CE6614-161B-461C-A357-64FBB59EF734}" destId="{AFFEDBBF-AFA9-4012-9134-3F2874F86B2B}" srcOrd="3" destOrd="0" presId="urn:microsoft.com/office/officeart/2018/2/layout/IconVerticalSolidList"/>
    <dgm:cxn modelId="{A3943E0D-1592-46F2-8EFC-0649B9954777}" type="presParOf" srcId="{86CE6614-161B-461C-A357-64FBB59EF734}" destId="{733F91F9-B1FB-4B7F-9B46-53FC1EEE981B}" srcOrd="4" destOrd="0" presId="urn:microsoft.com/office/officeart/2018/2/layout/IconVerticalSolidList"/>
    <dgm:cxn modelId="{6EDBEF6B-6299-46D7-A019-8ABD6A7C5FEC}" type="presParOf" srcId="{733F91F9-B1FB-4B7F-9B46-53FC1EEE981B}" destId="{338B45AF-2AE7-4E89-9520-28140F517DAF}" srcOrd="0" destOrd="0" presId="urn:microsoft.com/office/officeart/2018/2/layout/IconVerticalSolidList"/>
    <dgm:cxn modelId="{D0606E74-F04F-4D65-A3C1-894E9E301B04}" type="presParOf" srcId="{733F91F9-B1FB-4B7F-9B46-53FC1EEE981B}" destId="{AFF23D35-029D-4002-A35D-B55FDACFA46A}" srcOrd="1" destOrd="0" presId="urn:microsoft.com/office/officeart/2018/2/layout/IconVerticalSolidList"/>
    <dgm:cxn modelId="{A62070A2-AF77-44EB-9ED8-76AC1E7ADE73}" type="presParOf" srcId="{733F91F9-B1FB-4B7F-9B46-53FC1EEE981B}" destId="{3319A508-5AFC-493C-8766-4E168A69A432}" srcOrd="2" destOrd="0" presId="urn:microsoft.com/office/officeart/2018/2/layout/IconVerticalSolidList"/>
    <dgm:cxn modelId="{47434039-95FD-42B6-BF01-639B00B3C4C2}" type="presParOf" srcId="{733F91F9-B1FB-4B7F-9B46-53FC1EEE981B}" destId="{E86859B1-C289-469A-AB26-13AAF552D282}" srcOrd="3" destOrd="0" presId="urn:microsoft.com/office/officeart/2018/2/layout/IconVerticalSolidList"/>
    <dgm:cxn modelId="{758974DB-907D-43B8-A407-54E7927967A8}" type="presParOf" srcId="{733F91F9-B1FB-4B7F-9B46-53FC1EEE981B}" destId="{6C064A6A-3C3A-4F6B-BC06-D5C9B18ABC3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D704BB-94AF-4894-AEC7-5B1FB60A1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1034110-9A5B-47C0-9517-9786CB7D1644}">
      <dgm:prSet/>
      <dgm:spPr/>
      <dgm:t>
        <a:bodyPr/>
        <a:lstStyle/>
        <a:p>
          <a:r>
            <a:rPr lang="en-GB" b="1"/>
            <a:t>Day 1</a:t>
          </a:r>
          <a:endParaRPr lang="en-US"/>
        </a:p>
      </dgm:t>
    </dgm:pt>
    <dgm:pt modelId="{6AD3682F-C922-4EB1-A103-B66452F76568}" type="parTrans" cxnId="{14F2EB38-FAD4-43C1-94C3-94DFD6B91E1D}">
      <dgm:prSet/>
      <dgm:spPr/>
      <dgm:t>
        <a:bodyPr/>
        <a:lstStyle/>
        <a:p>
          <a:endParaRPr lang="en-US"/>
        </a:p>
      </dgm:t>
    </dgm:pt>
    <dgm:pt modelId="{B81C91BC-9B7C-458D-AEA7-72156DFAEF6F}" type="sibTrans" cxnId="{14F2EB38-FAD4-43C1-94C3-94DFD6B91E1D}">
      <dgm:prSet/>
      <dgm:spPr/>
      <dgm:t>
        <a:bodyPr/>
        <a:lstStyle/>
        <a:p>
          <a:endParaRPr lang="en-US"/>
        </a:p>
      </dgm:t>
    </dgm:pt>
    <dgm:pt modelId="{7C98E59D-963E-49C4-A64D-61EB9D53DDDA}">
      <dgm:prSet/>
      <dgm:spPr/>
      <dgm:t>
        <a:bodyPr/>
        <a:lstStyle/>
        <a:p>
          <a:r>
            <a:rPr lang="en-GB"/>
            <a:t>Review HTML, CSS and JavaScript</a:t>
          </a:r>
          <a:br>
            <a:rPr lang="en-GB"/>
          </a:br>
          <a:r>
            <a:rPr lang="en-GB"/>
            <a:t>No labs. Please ask questions</a:t>
          </a:r>
          <a:endParaRPr lang="en-US"/>
        </a:p>
      </dgm:t>
    </dgm:pt>
    <dgm:pt modelId="{EB455DAA-1280-471C-AD11-5436E5C2294F}" type="parTrans" cxnId="{C6CB8ED3-C0B4-4824-8689-636D5A7204EF}">
      <dgm:prSet/>
      <dgm:spPr/>
      <dgm:t>
        <a:bodyPr/>
        <a:lstStyle/>
        <a:p>
          <a:endParaRPr lang="en-US"/>
        </a:p>
      </dgm:t>
    </dgm:pt>
    <dgm:pt modelId="{B751E871-6849-44F8-9363-3672733D1E9E}" type="sibTrans" cxnId="{C6CB8ED3-C0B4-4824-8689-636D5A7204EF}">
      <dgm:prSet/>
      <dgm:spPr/>
      <dgm:t>
        <a:bodyPr/>
        <a:lstStyle/>
        <a:p>
          <a:endParaRPr lang="en-US"/>
        </a:p>
      </dgm:t>
    </dgm:pt>
    <dgm:pt modelId="{B2A8E418-6D95-4687-B247-53CAECAB6FD0}">
      <dgm:prSet/>
      <dgm:spPr/>
      <dgm:t>
        <a:bodyPr/>
        <a:lstStyle/>
        <a:p>
          <a:r>
            <a:rPr lang="en-GB"/>
            <a:t>Responsive web application development</a:t>
          </a:r>
          <a:br>
            <a:rPr lang="en-GB"/>
          </a:br>
          <a:endParaRPr lang="en-US"/>
        </a:p>
      </dgm:t>
    </dgm:pt>
    <dgm:pt modelId="{12AF697F-D4D2-41A9-8E73-1768F13FC229}" type="parTrans" cxnId="{0C95EF82-329C-4494-914F-DDB8513635A2}">
      <dgm:prSet/>
      <dgm:spPr/>
      <dgm:t>
        <a:bodyPr/>
        <a:lstStyle/>
        <a:p>
          <a:endParaRPr lang="en-US"/>
        </a:p>
      </dgm:t>
    </dgm:pt>
    <dgm:pt modelId="{88343FB9-4E74-42F2-9319-8ACEB0B016E9}" type="sibTrans" cxnId="{0C95EF82-329C-4494-914F-DDB8513635A2}">
      <dgm:prSet/>
      <dgm:spPr/>
      <dgm:t>
        <a:bodyPr/>
        <a:lstStyle/>
        <a:p>
          <a:endParaRPr lang="en-US"/>
        </a:p>
      </dgm:t>
    </dgm:pt>
    <dgm:pt modelId="{0A1F362A-F886-49D2-AEC8-5912886456D6}">
      <dgm:prSet/>
      <dgm:spPr/>
      <dgm:t>
        <a:bodyPr/>
        <a:lstStyle/>
        <a:p>
          <a:r>
            <a:rPr lang="en-GB" b="1"/>
            <a:t>Day 2</a:t>
          </a:r>
          <a:endParaRPr lang="en-US"/>
        </a:p>
      </dgm:t>
    </dgm:pt>
    <dgm:pt modelId="{B80F8E46-1CC6-4C9D-8E66-5BF8F3D0BDF2}" type="parTrans" cxnId="{1B16EF17-7683-4C6C-9EB2-7334246F32E8}">
      <dgm:prSet/>
      <dgm:spPr/>
      <dgm:t>
        <a:bodyPr/>
        <a:lstStyle/>
        <a:p>
          <a:endParaRPr lang="en-US"/>
        </a:p>
      </dgm:t>
    </dgm:pt>
    <dgm:pt modelId="{48C51316-B016-4541-B8A9-E6B5376B7573}" type="sibTrans" cxnId="{1B16EF17-7683-4C6C-9EB2-7334246F32E8}">
      <dgm:prSet/>
      <dgm:spPr/>
      <dgm:t>
        <a:bodyPr/>
        <a:lstStyle/>
        <a:p>
          <a:endParaRPr lang="en-US"/>
        </a:p>
      </dgm:t>
    </dgm:pt>
    <dgm:pt modelId="{AB0879C5-C7CB-4EFB-8F99-87D21ADBC7EA}">
      <dgm:prSet/>
      <dgm:spPr/>
      <dgm:t>
        <a:bodyPr/>
        <a:lstStyle/>
        <a:p>
          <a:r>
            <a:rPr lang="en-GB" dirty="0"/>
            <a:t>Learn React by example</a:t>
          </a:r>
          <a:endParaRPr lang="en-US" dirty="0"/>
        </a:p>
      </dgm:t>
    </dgm:pt>
    <dgm:pt modelId="{0043AF02-8D54-410F-8375-0CA4116C592E}" type="parTrans" cxnId="{C0D2F375-60AF-4D14-9BEF-5E8339C3EABF}">
      <dgm:prSet/>
      <dgm:spPr/>
      <dgm:t>
        <a:bodyPr/>
        <a:lstStyle/>
        <a:p>
          <a:endParaRPr lang="en-US"/>
        </a:p>
      </dgm:t>
    </dgm:pt>
    <dgm:pt modelId="{A256DBB6-5113-4AA9-A575-6720ABCB00D3}" type="sibTrans" cxnId="{C0D2F375-60AF-4D14-9BEF-5E8339C3EABF}">
      <dgm:prSet/>
      <dgm:spPr/>
      <dgm:t>
        <a:bodyPr/>
        <a:lstStyle/>
        <a:p>
          <a:endParaRPr lang="en-US"/>
        </a:p>
      </dgm:t>
    </dgm:pt>
    <dgm:pt modelId="{4BCD411C-B448-4078-9DD3-6073C1E9DF36}">
      <dgm:prSet/>
      <dgm:spPr/>
      <dgm:t>
        <a:bodyPr/>
        <a:lstStyle/>
        <a:p>
          <a:r>
            <a:rPr lang="en-GB"/>
            <a:t>Follow-the-trainer exercise</a:t>
          </a:r>
          <a:br>
            <a:rPr lang="en-GB"/>
          </a:br>
          <a:endParaRPr lang="en-US"/>
        </a:p>
      </dgm:t>
    </dgm:pt>
    <dgm:pt modelId="{9BF7B722-CAAB-41BE-89C6-02478C6B0427}" type="parTrans" cxnId="{00673B70-A713-450B-A215-505A7CC33537}">
      <dgm:prSet/>
      <dgm:spPr/>
      <dgm:t>
        <a:bodyPr/>
        <a:lstStyle/>
        <a:p>
          <a:endParaRPr lang="en-US"/>
        </a:p>
      </dgm:t>
    </dgm:pt>
    <dgm:pt modelId="{A3F68A8F-2B92-441B-8126-5B99A71FAFF0}" type="sibTrans" cxnId="{00673B70-A713-450B-A215-505A7CC33537}">
      <dgm:prSet/>
      <dgm:spPr/>
      <dgm:t>
        <a:bodyPr/>
        <a:lstStyle/>
        <a:p>
          <a:endParaRPr lang="en-US"/>
        </a:p>
      </dgm:t>
    </dgm:pt>
    <dgm:pt modelId="{578E79EC-5B80-4BEB-91C5-68F8592F6004}">
      <dgm:prSet/>
      <dgm:spPr/>
      <dgm:t>
        <a:bodyPr/>
        <a:lstStyle/>
        <a:p>
          <a:r>
            <a:rPr lang="en-GB" b="1"/>
            <a:t>Day 3</a:t>
          </a:r>
          <a:endParaRPr lang="en-US"/>
        </a:p>
      </dgm:t>
    </dgm:pt>
    <dgm:pt modelId="{77CE37EC-4C3E-4213-8B6B-E78BB9BA988B}" type="parTrans" cxnId="{6704F3AA-C685-4B90-B0B0-353D5FA160E0}">
      <dgm:prSet/>
      <dgm:spPr/>
      <dgm:t>
        <a:bodyPr/>
        <a:lstStyle/>
        <a:p>
          <a:endParaRPr lang="en-US"/>
        </a:p>
      </dgm:t>
    </dgm:pt>
    <dgm:pt modelId="{24C8A469-7EBE-46F1-B150-F7DB7AC5D0E6}" type="sibTrans" cxnId="{6704F3AA-C685-4B90-B0B0-353D5FA160E0}">
      <dgm:prSet/>
      <dgm:spPr/>
      <dgm:t>
        <a:bodyPr/>
        <a:lstStyle/>
        <a:p>
          <a:endParaRPr lang="en-US"/>
        </a:p>
      </dgm:t>
    </dgm:pt>
    <dgm:pt modelId="{A6697DBA-ACB9-43E7-B2DE-1BC83E085460}">
      <dgm:prSet/>
      <dgm:spPr/>
      <dgm:t>
        <a:bodyPr/>
        <a:lstStyle/>
        <a:p>
          <a:r>
            <a:rPr lang="en-GB"/>
            <a:t>Create your own React based site</a:t>
          </a:r>
          <a:endParaRPr lang="en-US"/>
        </a:p>
      </dgm:t>
    </dgm:pt>
    <dgm:pt modelId="{2B927251-DFB5-414F-8B2C-DD36668542C8}" type="parTrans" cxnId="{AA107EAC-265A-4A84-AC7A-E4C0CAE4E143}">
      <dgm:prSet/>
      <dgm:spPr/>
      <dgm:t>
        <a:bodyPr/>
        <a:lstStyle/>
        <a:p>
          <a:endParaRPr lang="en-US"/>
        </a:p>
      </dgm:t>
    </dgm:pt>
    <dgm:pt modelId="{E6ADF7CF-E13B-48FD-AEC8-8AE124FE03C6}" type="sibTrans" cxnId="{AA107EAC-265A-4A84-AC7A-E4C0CAE4E143}">
      <dgm:prSet/>
      <dgm:spPr/>
      <dgm:t>
        <a:bodyPr/>
        <a:lstStyle/>
        <a:p>
          <a:endParaRPr lang="en-US"/>
        </a:p>
      </dgm:t>
    </dgm:pt>
    <dgm:pt modelId="{FEF82C31-4FF2-4B24-9434-846CA22DADEC}" type="pres">
      <dgm:prSet presAssocID="{48D704BB-94AF-4894-AEC7-5B1FB60A160B}" presName="linear" presStyleCnt="0">
        <dgm:presLayoutVars>
          <dgm:dir/>
          <dgm:animLvl val="lvl"/>
          <dgm:resizeHandles val="exact"/>
        </dgm:presLayoutVars>
      </dgm:prSet>
      <dgm:spPr/>
    </dgm:pt>
    <dgm:pt modelId="{AB2ACF71-468A-45D6-9C40-40BDE136A088}" type="pres">
      <dgm:prSet presAssocID="{71034110-9A5B-47C0-9517-9786CB7D1644}" presName="parentLin" presStyleCnt="0"/>
      <dgm:spPr/>
    </dgm:pt>
    <dgm:pt modelId="{267AB233-BF3A-472D-99E5-49659F22682A}" type="pres">
      <dgm:prSet presAssocID="{71034110-9A5B-47C0-9517-9786CB7D1644}" presName="parentLeftMargin" presStyleLbl="node1" presStyleIdx="0" presStyleCnt="3"/>
      <dgm:spPr/>
    </dgm:pt>
    <dgm:pt modelId="{967B7B33-E504-4B97-BDE8-14B0EA4CF1F1}" type="pres">
      <dgm:prSet presAssocID="{71034110-9A5B-47C0-9517-9786CB7D1644}" presName="parentText" presStyleLbl="node1" presStyleIdx="0" presStyleCnt="3">
        <dgm:presLayoutVars>
          <dgm:chMax val="0"/>
          <dgm:bulletEnabled val="1"/>
        </dgm:presLayoutVars>
      </dgm:prSet>
      <dgm:spPr/>
    </dgm:pt>
    <dgm:pt modelId="{76431B21-11F0-4FD0-B4F5-3E79D6B4372F}" type="pres">
      <dgm:prSet presAssocID="{71034110-9A5B-47C0-9517-9786CB7D1644}" presName="negativeSpace" presStyleCnt="0"/>
      <dgm:spPr/>
    </dgm:pt>
    <dgm:pt modelId="{D2889B7C-17F3-45F7-8ACE-4DEBA60F92B3}" type="pres">
      <dgm:prSet presAssocID="{71034110-9A5B-47C0-9517-9786CB7D1644}" presName="childText" presStyleLbl="conFgAcc1" presStyleIdx="0" presStyleCnt="3">
        <dgm:presLayoutVars>
          <dgm:bulletEnabled val="1"/>
        </dgm:presLayoutVars>
      </dgm:prSet>
      <dgm:spPr/>
    </dgm:pt>
    <dgm:pt modelId="{7F5ED3B3-96D2-4AF5-A741-81456E876F5F}" type="pres">
      <dgm:prSet presAssocID="{B81C91BC-9B7C-458D-AEA7-72156DFAEF6F}" presName="spaceBetweenRectangles" presStyleCnt="0"/>
      <dgm:spPr/>
    </dgm:pt>
    <dgm:pt modelId="{2D64B226-F858-4025-9A5A-51D2C9392B6E}" type="pres">
      <dgm:prSet presAssocID="{0A1F362A-F886-49D2-AEC8-5912886456D6}" presName="parentLin" presStyleCnt="0"/>
      <dgm:spPr/>
    </dgm:pt>
    <dgm:pt modelId="{7F323D5A-6007-4BF1-9236-2861415285DE}" type="pres">
      <dgm:prSet presAssocID="{0A1F362A-F886-49D2-AEC8-5912886456D6}" presName="parentLeftMargin" presStyleLbl="node1" presStyleIdx="0" presStyleCnt="3"/>
      <dgm:spPr/>
    </dgm:pt>
    <dgm:pt modelId="{732B8D5F-506F-424D-9275-E0DD685BA488}" type="pres">
      <dgm:prSet presAssocID="{0A1F362A-F886-49D2-AEC8-5912886456D6}" presName="parentText" presStyleLbl="node1" presStyleIdx="1" presStyleCnt="3">
        <dgm:presLayoutVars>
          <dgm:chMax val="0"/>
          <dgm:bulletEnabled val="1"/>
        </dgm:presLayoutVars>
      </dgm:prSet>
      <dgm:spPr/>
    </dgm:pt>
    <dgm:pt modelId="{A0127DCB-EC65-4D1A-9F46-092045AD3FD4}" type="pres">
      <dgm:prSet presAssocID="{0A1F362A-F886-49D2-AEC8-5912886456D6}" presName="negativeSpace" presStyleCnt="0"/>
      <dgm:spPr/>
    </dgm:pt>
    <dgm:pt modelId="{0AB19F74-8217-40A8-BA86-7839126BF35C}" type="pres">
      <dgm:prSet presAssocID="{0A1F362A-F886-49D2-AEC8-5912886456D6}" presName="childText" presStyleLbl="conFgAcc1" presStyleIdx="1" presStyleCnt="3">
        <dgm:presLayoutVars>
          <dgm:bulletEnabled val="1"/>
        </dgm:presLayoutVars>
      </dgm:prSet>
      <dgm:spPr/>
    </dgm:pt>
    <dgm:pt modelId="{8148A4F4-F0AD-441F-90ED-77A8465D2E7A}" type="pres">
      <dgm:prSet presAssocID="{48C51316-B016-4541-B8A9-E6B5376B7573}" presName="spaceBetweenRectangles" presStyleCnt="0"/>
      <dgm:spPr/>
    </dgm:pt>
    <dgm:pt modelId="{50304851-2EB1-46E4-A4AB-B1D52D89D751}" type="pres">
      <dgm:prSet presAssocID="{578E79EC-5B80-4BEB-91C5-68F8592F6004}" presName="parentLin" presStyleCnt="0"/>
      <dgm:spPr/>
    </dgm:pt>
    <dgm:pt modelId="{4C9B8B28-E2DD-4D6C-921A-BC1CE9B30B3B}" type="pres">
      <dgm:prSet presAssocID="{578E79EC-5B80-4BEB-91C5-68F8592F6004}" presName="parentLeftMargin" presStyleLbl="node1" presStyleIdx="1" presStyleCnt="3"/>
      <dgm:spPr/>
    </dgm:pt>
    <dgm:pt modelId="{3AEA8F13-2C2B-46BF-B6DE-60F13251DEEB}" type="pres">
      <dgm:prSet presAssocID="{578E79EC-5B80-4BEB-91C5-68F8592F6004}" presName="parentText" presStyleLbl="node1" presStyleIdx="2" presStyleCnt="3">
        <dgm:presLayoutVars>
          <dgm:chMax val="0"/>
          <dgm:bulletEnabled val="1"/>
        </dgm:presLayoutVars>
      </dgm:prSet>
      <dgm:spPr/>
    </dgm:pt>
    <dgm:pt modelId="{8C1EED1D-470F-4C17-AC49-57A0CB25A0D2}" type="pres">
      <dgm:prSet presAssocID="{578E79EC-5B80-4BEB-91C5-68F8592F6004}" presName="negativeSpace" presStyleCnt="0"/>
      <dgm:spPr/>
    </dgm:pt>
    <dgm:pt modelId="{AB7AF5E9-89E6-4750-9F32-58FCE5B711EB}" type="pres">
      <dgm:prSet presAssocID="{578E79EC-5B80-4BEB-91C5-68F8592F6004}" presName="childText" presStyleLbl="conFgAcc1" presStyleIdx="2" presStyleCnt="3">
        <dgm:presLayoutVars>
          <dgm:bulletEnabled val="1"/>
        </dgm:presLayoutVars>
      </dgm:prSet>
      <dgm:spPr/>
    </dgm:pt>
  </dgm:ptLst>
  <dgm:cxnLst>
    <dgm:cxn modelId="{40809E07-D636-4904-9303-4A389AE0CD1A}" type="presOf" srcId="{A6697DBA-ACB9-43E7-B2DE-1BC83E085460}" destId="{AB7AF5E9-89E6-4750-9F32-58FCE5B711EB}" srcOrd="0" destOrd="0" presId="urn:microsoft.com/office/officeart/2005/8/layout/list1"/>
    <dgm:cxn modelId="{1B16EF17-7683-4C6C-9EB2-7334246F32E8}" srcId="{48D704BB-94AF-4894-AEC7-5B1FB60A160B}" destId="{0A1F362A-F886-49D2-AEC8-5912886456D6}" srcOrd="1" destOrd="0" parTransId="{B80F8E46-1CC6-4C9D-8E66-5BF8F3D0BDF2}" sibTransId="{48C51316-B016-4541-B8A9-E6B5376B7573}"/>
    <dgm:cxn modelId="{B8BF7419-44E7-4970-8C97-7B5FD1E8BD67}" type="presOf" srcId="{AB0879C5-C7CB-4EFB-8F99-87D21ADBC7EA}" destId="{0AB19F74-8217-40A8-BA86-7839126BF35C}" srcOrd="0" destOrd="0" presId="urn:microsoft.com/office/officeart/2005/8/layout/list1"/>
    <dgm:cxn modelId="{6945CA1E-9D74-475F-88A6-6D58BB745C35}" type="presOf" srcId="{B2A8E418-6D95-4687-B247-53CAECAB6FD0}" destId="{D2889B7C-17F3-45F7-8ACE-4DEBA60F92B3}" srcOrd="0" destOrd="1" presId="urn:microsoft.com/office/officeart/2005/8/layout/list1"/>
    <dgm:cxn modelId="{28ED3C20-FDB4-4AA3-BB0D-CFD7074EE29A}" type="presOf" srcId="{4BCD411C-B448-4078-9DD3-6073C1E9DF36}" destId="{0AB19F74-8217-40A8-BA86-7839126BF35C}" srcOrd="0" destOrd="1" presId="urn:microsoft.com/office/officeart/2005/8/layout/list1"/>
    <dgm:cxn modelId="{14F2EB38-FAD4-43C1-94C3-94DFD6B91E1D}" srcId="{48D704BB-94AF-4894-AEC7-5B1FB60A160B}" destId="{71034110-9A5B-47C0-9517-9786CB7D1644}" srcOrd="0" destOrd="0" parTransId="{6AD3682F-C922-4EB1-A103-B66452F76568}" sibTransId="{B81C91BC-9B7C-458D-AEA7-72156DFAEF6F}"/>
    <dgm:cxn modelId="{46EB2941-9387-4E98-990E-DCF96936549D}" type="presOf" srcId="{578E79EC-5B80-4BEB-91C5-68F8592F6004}" destId="{4C9B8B28-E2DD-4D6C-921A-BC1CE9B30B3B}" srcOrd="0" destOrd="0" presId="urn:microsoft.com/office/officeart/2005/8/layout/list1"/>
    <dgm:cxn modelId="{ADDF0564-DB81-45CC-B2B9-D3AA30D08A1B}" type="presOf" srcId="{7C98E59D-963E-49C4-A64D-61EB9D53DDDA}" destId="{D2889B7C-17F3-45F7-8ACE-4DEBA60F92B3}" srcOrd="0" destOrd="0" presId="urn:microsoft.com/office/officeart/2005/8/layout/list1"/>
    <dgm:cxn modelId="{00673B70-A713-450B-A215-505A7CC33537}" srcId="{0A1F362A-F886-49D2-AEC8-5912886456D6}" destId="{4BCD411C-B448-4078-9DD3-6073C1E9DF36}" srcOrd="1" destOrd="0" parTransId="{9BF7B722-CAAB-41BE-89C6-02478C6B0427}" sibTransId="{A3F68A8F-2B92-441B-8126-5B99A71FAFF0}"/>
    <dgm:cxn modelId="{C0D2F375-60AF-4D14-9BEF-5E8339C3EABF}" srcId="{0A1F362A-F886-49D2-AEC8-5912886456D6}" destId="{AB0879C5-C7CB-4EFB-8F99-87D21ADBC7EA}" srcOrd="0" destOrd="0" parTransId="{0043AF02-8D54-410F-8375-0CA4116C592E}" sibTransId="{A256DBB6-5113-4AA9-A575-6720ABCB00D3}"/>
    <dgm:cxn modelId="{A7E9AF58-11AC-4267-A604-9A9BADBC5437}" type="presOf" srcId="{0A1F362A-F886-49D2-AEC8-5912886456D6}" destId="{732B8D5F-506F-424D-9275-E0DD685BA488}" srcOrd="1" destOrd="0" presId="urn:microsoft.com/office/officeart/2005/8/layout/list1"/>
    <dgm:cxn modelId="{204E357C-1582-4FC0-BB06-D3AFEB45DBA4}" type="presOf" srcId="{48D704BB-94AF-4894-AEC7-5B1FB60A160B}" destId="{FEF82C31-4FF2-4B24-9434-846CA22DADEC}" srcOrd="0" destOrd="0" presId="urn:microsoft.com/office/officeart/2005/8/layout/list1"/>
    <dgm:cxn modelId="{0C95EF82-329C-4494-914F-DDB8513635A2}" srcId="{71034110-9A5B-47C0-9517-9786CB7D1644}" destId="{B2A8E418-6D95-4687-B247-53CAECAB6FD0}" srcOrd="1" destOrd="0" parTransId="{12AF697F-D4D2-41A9-8E73-1768F13FC229}" sibTransId="{88343FB9-4E74-42F2-9319-8ACEB0B016E9}"/>
    <dgm:cxn modelId="{0095158B-8129-4C53-A0FE-638BCA2AF6AF}" type="presOf" srcId="{71034110-9A5B-47C0-9517-9786CB7D1644}" destId="{267AB233-BF3A-472D-99E5-49659F22682A}" srcOrd="0" destOrd="0" presId="urn:microsoft.com/office/officeart/2005/8/layout/list1"/>
    <dgm:cxn modelId="{7DA45A8E-96C4-4025-B1A6-2BD1C5F01176}" type="presOf" srcId="{71034110-9A5B-47C0-9517-9786CB7D1644}" destId="{967B7B33-E504-4B97-BDE8-14B0EA4CF1F1}" srcOrd="1" destOrd="0" presId="urn:microsoft.com/office/officeart/2005/8/layout/list1"/>
    <dgm:cxn modelId="{6704F3AA-C685-4B90-B0B0-353D5FA160E0}" srcId="{48D704BB-94AF-4894-AEC7-5B1FB60A160B}" destId="{578E79EC-5B80-4BEB-91C5-68F8592F6004}" srcOrd="2" destOrd="0" parTransId="{77CE37EC-4C3E-4213-8B6B-E78BB9BA988B}" sibTransId="{24C8A469-7EBE-46F1-B150-F7DB7AC5D0E6}"/>
    <dgm:cxn modelId="{AA107EAC-265A-4A84-AC7A-E4C0CAE4E143}" srcId="{578E79EC-5B80-4BEB-91C5-68F8592F6004}" destId="{A6697DBA-ACB9-43E7-B2DE-1BC83E085460}" srcOrd="0" destOrd="0" parTransId="{2B927251-DFB5-414F-8B2C-DD36668542C8}" sibTransId="{E6ADF7CF-E13B-48FD-AEC8-8AE124FE03C6}"/>
    <dgm:cxn modelId="{6AEEE0AE-E921-45EF-9AF3-87EB5B69847F}" type="presOf" srcId="{0A1F362A-F886-49D2-AEC8-5912886456D6}" destId="{7F323D5A-6007-4BF1-9236-2861415285DE}" srcOrd="0" destOrd="0" presId="urn:microsoft.com/office/officeart/2005/8/layout/list1"/>
    <dgm:cxn modelId="{706144CA-DB6D-44FB-A76E-9754941B6E8A}" type="presOf" srcId="{578E79EC-5B80-4BEB-91C5-68F8592F6004}" destId="{3AEA8F13-2C2B-46BF-B6DE-60F13251DEEB}" srcOrd="1" destOrd="0" presId="urn:microsoft.com/office/officeart/2005/8/layout/list1"/>
    <dgm:cxn modelId="{C6CB8ED3-C0B4-4824-8689-636D5A7204EF}" srcId="{71034110-9A5B-47C0-9517-9786CB7D1644}" destId="{7C98E59D-963E-49C4-A64D-61EB9D53DDDA}" srcOrd="0" destOrd="0" parTransId="{EB455DAA-1280-471C-AD11-5436E5C2294F}" sibTransId="{B751E871-6849-44F8-9363-3672733D1E9E}"/>
    <dgm:cxn modelId="{84AFF17B-97D1-438D-92FC-889FDA6F5C9A}" type="presParOf" srcId="{FEF82C31-4FF2-4B24-9434-846CA22DADEC}" destId="{AB2ACF71-468A-45D6-9C40-40BDE136A088}" srcOrd="0" destOrd="0" presId="urn:microsoft.com/office/officeart/2005/8/layout/list1"/>
    <dgm:cxn modelId="{0A7D5A83-54F4-44D8-887E-2783E7FE114B}" type="presParOf" srcId="{AB2ACF71-468A-45D6-9C40-40BDE136A088}" destId="{267AB233-BF3A-472D-99E5-49659F22682A}" srcOrd="0" destOrd="0" presId="urn:microsoft.com/office/officeart/2005/8/layout/list1"/>
    <dgm:cxn modelId="{31925CDF-34D3-4B5E-AFB6-6E764E077A57}" type="presParOf" srcId="{AB2ACF71-468A-45D6-9C40-40BDE136A088}" destId="{967B7B33-E504-4B97-BDE8-14B0EA4CF1F1}" srcOrd="1" destOrd="0" presId="urn:microsoft.com/office/officeart/2005/8/layout/list1"/>
    <dgm:cxn modelId="{0ED7AD60-9B96-4B12-88A0-9BC8634C8481}" type="presParOf" srcId="{FEF82C31-4FF2-4B24-9434-846CA22DADEC}" destId="{76431B21-11F0-4FD0-B4F5-3E79D6B4372F}" srcOrd="1" destOrd="0" presId="urn:microsoft.com/office/officeart/2005/8/layout/list1"/>
    <dgm:cxn modelId="{9768D79D-668C-4BD8-84EB-7E64CA9394EA}" type="presParOf" srcId="{FEF82C31-4FF2-4B24-9434-846CA22DADEC}" destId="{D2889B7C-17F3-45F7-8ACE-4DEBA60F92B3}" srcOrd="2" destOrd="0" presId="urn:microsoft.com/office/officeart/2005/8/layout/list1"/>
    <dgm:cxn modelId="{98177900-E3CA-4BE7-851E-13326698BD0C}" type="presParOf" srcId="{FEF82C31-4FF2-4B24-9434-846CA22DADEC}" destId="{7F5ED3B3-96D2-4AF5-A741-81456E876F5F}" srcOrd="3" destOrd="0" presId="urn:microsoft.com/office/officeart/2005/8/layout/list1"/>
    <dgm:cxn modelId="{2C008A04-CD4D-48C0-88D2-39EB9DECD010}" type="presParOf" srcId="{FEF82C31-4FF2-4B24-9434-846CA22DADEC}" destId="{2D64B226-F858-4025-9A5A-51D2C9392B6E}" srcOrd="4" destOrd="0" presId="urn:microsoft.com/office/officeart/2005/8/layout/list1"/>
    <dgm:cxn modelId="{BE6BBCE8-F09D-48AD-9245-79F6AA787058}" type="presParOf" srcId="{2D64B226-F858-4025-9A5A-51D2C9392B6E}" destId="{7F323D5A-6007-4BF1-9236-2861415285DE}" srcOrd="0" destOrd="0" presId="urn:microsoft.com/office/officeart/2005/8/layout/list1"/>
    <dgm:cxn modelId="{850B6183-07DF-471B-9A30-C28469B35443}" type="presParOf" srcId="{2D64B226-F858-4025-9A5A-51D2C9392B6E}" destId="{732B8D5F-506F-424D-9275-E0DD685BA488}" srcOrd="1" destOrd="0" presId="urn:microsoft.com/office/officeart/2005/8/layout/list1"/>
    <dgm:cxn modelId="{43A1EF7A-8062-42C0-9769-47512D3A3643}" type="presParOf" srcId="{FEF82C31-4FF2-4B24-9434-846CA22DADEC}" destId="{A0127DCB-EC65-4D1A-9F46-092045AD3FD4}" srcOrd="5" destOrd="0" presId="urn:microsoft.com/office/officeart/2005/8/layout/list1"/>
    <dgm:cxn modelId="{DAB24B84-5F2D-4C69-A7F6-1F7837EDBADB}" type="presParOf" srcId="{FEF82C31-4FF2-4B24-9434-846CA22DADEC}" destId="{0AB19F74-8217-40A8-BA86-7839126BF35C}" srcOrd="6" destOrd="0" presId="urn:microsoft.com/office/officeart/2005/8/layout/list1"/>
    <dgm:cxn modelId="{0D041C42-DA6D-42F0-84F4-ABC02BF057CE}" type="presParOf" srcId="{FEF82C31-4FF2-4B24-9434-846CA22DADEC}" destId="{8148A4F4-F0AD-441F-90ED-77A8465D2E7A}" srcOrd="7" destOrd="0" presId="urn:microsoft.com/office/officeart/2005/8/layout/list1"/>
    <dgm:cxn modelId="{40B295B6-D389-4A89-AF2A-EA8906CDABBE}" type="presParOf" srcId="{FEF82C31-4FF2-4B24-9434-846CA22DADEC}" destId="{50304851-2EB1-46E4-A4AB-B1D52D89D751}" srcOrd="8" destOrd="0" presId="urn:microsoft.com/office/officeart/2005/8/layout/list1"/>
    <dgm:cxn modelId="{38F4B7DD-4D35-4458-B6C9-D91D429D3E3F}" type="presParOf" srcId="{50304851-2EB1-46E4-A4AB-B1D52D89D751}" destId="{4C9B8B28-E2DD-4D6C-921A-BC1CE9B30B3B}" srcOrd="0" destOrd="0" presId="urn:microsoft.com/office/officeart/2005/8/layout/list1"/>
    <dgm:cxn modelId="{A7DFE639-C3B4-450A-9BA9-A6CEC3927D41}" type="presParOf" srcId="{50304851-2EB1-46E4-A4AB-B1D52D89D751}" destId="{3AEA8F13-2C2B-46BF-B6DE-60F13251DEEB}" srcOrd="1" destOrd="0" presId="urn:microsoft.com/office/officeart/2005/8/layout/list1"/>
    <dgm:cxn modelId="{631A59BC-F71F-410D-B84B-3C0454ED5D28}" type="presParOf" srcId="{FEF82C31-4FF2-4B24-9434-846CA22DADEC}" destId="{8C1EED1D-470F-4C17-AC49-57A0CB25A0D2}" srcOrd="9" destOrd="0" presId="urn:microsoft.com/office/officeart/2005/8/layout/list1"/>
    <dgm:cxn modelId="{734D9392-AAF2-431F-AA6B-D96E8CA8FB76}" type="presParOf" srcId="{FEF82C31-4FF2-4B24-9434-846CA22DADEC}" destId="{AB7AF5E9-89E6-4750-9F32-58FCE5B711E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C14925-3627-4415-99F6-E071DF8C48D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ECCE7FE9-B470-4A24-8AF4-4DC150667293}">
      <dgm:prSet custT="1"/>
      <dgm:spPr>
        <a:solidFill>
          <a:schemeClr val="tx2">
            <a:lumMod val="50000"/>
          </a:schemeClr>
        </a:solidFill>
      </dgm:spPr>
      <dgm:t>
        <a:bodyPr/>
        <a:lstStyle/>
        <a:p>
          <a:r>
            <a:rPr lang="en-GB" sz="2800" b="1" i="0" dirty="0"/>
            <a:t>Name</a:t>
          </a:r>
          <a:endParaRPr lang="en-GB" sz="2800" dirty="0"/>
        </a:p>
      </dgm:t>
    </dgm:pt>
    <dgm:pt modelId="{A3EC4062-2B96-479B-8C3F-04918885B4CE}" type="parTrans" cxnId="{A7792AE3-56DF-4872-8F50-D207CC38A83F}">
      <dgm:prSet/>
      <dgm:spPr/>
      <dgm:t>
        <a:bodyPr/>
        <a:lstStyle/>
        <a:p>
          <a:endParaRPr lang="en-GB"/>
        </a:p>
      </dgm:t>
    </dgm:pt>
    <dgm:pt modelId="{26963382-9ABE-4AEF-9D28-C9E7A93B02F7}" type="sibTrans" cxnId="{A7792AE3-56DF-4872-8F50-D207CC38A83F}">
      <dgm:prSet/>
      <dgm:spPr/>
      <dgm:t>
        <a:bodyPr/>
        <a:lstStyle/>
        <a:p>
          <a:endParaRPr lang="en-GB"/>
        </a:p>
      </dgm:t>
    </dgm:pt>
    <dgm:pt modelId="{55EAD155-8A6B-4173-8C5F-96CFBD3DC47B}">
      <dgm:prSet custT="1"/>
      <dgm:spPr>
        <a:solidFill>
          <a:schemeClr val="accent4">
            <a:lumMod val="50000"/>
          </a:schemeClr>
        </a:solidFill>
      </dgm:spPr>
      <dgm:t>
        <a:bodyPr/>
        <a:lstStyle/>
        <a:p>
          <a:r>
            <a:rPr lang="en-GB" sz="2800" b="1" i="0" dirty="0"/>
            <a:t>Employer</a:t>
          </a:r>
          <a:r>
            <a:rPr lang="en-GB" sz="2800" b="0" i="0" dirty="0"/>
            <a:t>, how long since you started</a:t>
          </a:r>
          <a:endParaRPr lang="en-GB" sz="2800" b="0" dirty="0"/>
        </a:p>
      </dgm:t>
    </dgm:pt>
    <dgm:pt modelId="{EC3D6012-B9E8-4052-BA96-1CEA34425A9F}" type="parTrans" cxnId="{A800444B-BD12-412F-9BEE-FD9EC4164880}">
      <dgm:prSet/>
      <dgm:spPr/>
      <dgm:t>
        <a:bodyPr/>
        <a:lstStyle/>
        <a:p>
          <a:endParaRPr lang="en-GB"/>
        </a:p>
      </dgm:t>
    </dgm:pt>
    <dgm:pt modelId="{A498256E-9F0A-41A3-8FEE-40E98FDB18EA}" type="sibTrans" cxnId="{A800444B-BD12-412F-9BEE-FD9EC4164880}">
      <dgm:prSet/>
      <dgm:spPr/>
      <dgm:t>
        <a:bodyPr/>
        <a:lstStyle/>
        <a:p>
          <a:endParaRPr lang="en-GB"/>
        </a:p>
      </dgm:t>
    </dgm:pt>
    <dgm:pt modelId="{32816F61-1E17-4C94-8082-7AB8357E5226}">
      <dgm:prSet custT="1"/>
      <dgm:spPr/>
      <dgm:t>
        <a:bodyPr/>
        <a:lstStyle/>
        <a:p>
          <a:r>
            <a:rPr lang="en-GB" sz="2800" b="1" i="0" dirty="0">
              <a:solidFill>
                <a:schemeClr val="tx1"/>
              </a:solidFill>
            </a:rPr>
            <a:t>Done the pre-course studies?</a:t>
          </a:r>
          <a:endParaRPr lang="en-GB" sz="3200" b="1" dirty="0"/>
        </a:p>
      </dgm:t>
    </dgm:pt>
    <dgm:pt modelId="{AF4F4A9C-744A-4B0F-AE0A-75DF9CA9CB92}" type="parTrans" cxnId="{375FF250-D376-4BC8-9B68-C050A8733E6A}">
      <dgm:prSet/>
      <dgm:spPr/>
      <dgm:t>
        <a:bodyPr/>
        <a:lstStyle/>
        <a:p>
          <a:endParaRPr lang="en-GB"/>
        </a:p>
      </dgm:t>
    </dgm:pt>
    <dgm:pt modelId="{19E4653C-F092-44F9-8E0C-36F123D779BD}" type="sibTrans" cxnId="{375FF250-D376-4BC8-9B68-C050A8733E6A}">
      <dgm:prSet/>
      <dgm:spPr/>
      <dgm:t>
        <a:bodyPr/>
        <a:lstStyle/>
        <a:p>
          <a:endParaRPr lang="en-GB"/>
        </a:p>
      </dgm:t>
    </dgm:pt>
    <dgm:pt modelId="{B7B42C87-34D5-4F89-9B57-8197F1A96B72}">
      <dgm:prSet custT="1"/>
      <dgm:spPr/>
      <dgm:t>
        <a:bodyPr/>
        <a:lstStyle/>
        <a:p>
          <a:r>
            <a:rPr lang="en-GB" sz="2800" b="1" i="0" dirty="0">
              <a:solidFill>
                <a:schemeClr val="tx1"/>
              </a:solidFill>
            </a:rPr>
            <a:t>Web Development Experience</a:t>
          </a:r>
          <a:br>
            <a:rPr lang="en-GB" sz="2000" b="1" i="0" dirty="0">
              <a:solidFill>
                <a:schemeClr val="tx1"/>
              </a:solidFill>
            </a:rPr>
          </a:br>
          <a:r>
            <a:rPr lang="en-GB" sz="2000" b="1" dirty="0">
              <a:solidFill>
                <a:srgbClr val="C00000"/>
              </a:solidFill>
            </a:rPr>
            <a:t>HTML, CSS, JavaScript, React, Other</a:t>
          </a:r>
        </a:p>
      </dgm:t>
    </dgm:pt>
    <dgm:pt modelId="{169CFE23-F673-4729-91D3-40F5BCEF3001}" type="parTrans" cxnId="{E6161D66-8CAC-43BE-A0F2-B0473FE86416}">
      <dgm:prSet/>
      <dgm:spPr/>
      <dgm:t>
        <a:bodyPr/>
        <a:lstStyle/>
        <a:p>
          <a:endParaRPr lang="en-GB"/>
        </a:p>
      </dgm:t>
    </dgm:pt>
    <dgm:pt modelId="{E6E3F65D-23C7-41B1-959A-30517976100B}" type="sibTrans" cxnId="{E6161D66-8CAC-43BE-A0F2-B0473FE86416}">
      <dgm:prSet/>
      <dgm:spPr/>
      <dgm:t>
        <a:bodyPr/>
        <a:lstStyle/>
        <a:p>
          <a:endParaRPr lang="en-GB"/>
        </a:p>
      </dgm:t>
    </dgm:pt>
    <dgm:pt modelId="{8EF2ED8E-CEE4-4B5A-83EB-46855B9F076E}">
      <dgm:prSet custT="1"/>
      <dgm:spPr/>
      <dgm:t>
        <a:bodyPr/>
        <a:lstStyle/>
        <a:p>
          <a:r>
            <a:rPr lang="en-GB" sz="2800" b="1" i="0" dirty="0"/>
            <a:t>Something you like to do for fun</a:t>
          </a:r>
          <a:endParaRPr lang="en-GB" sz="2800" dirty="0"/>
        </a:p>
      </dgm:t>
    </dgm:pt>
    <dgm:pt modelId="{D23F6F55-D632-4ADC-80D3-E108E0DC562E}" type="parTrans" cxnId="{1CD90A2C-CB97-4E62-ACFD-9248C6BCF0AB}">
      <dgm:prSet/>
      <dgm:spPr/>
      <dgm:t>
        <a:bodyPr/>
        <a:lstStyle/>
        <a:p>
          <a:endParaRPr lang="en-GB"/>
        </a:p>
      </dgm:t>
    </dgm:pt>
    <dgm:pt modelId="{496B8FCF-A70D-45EE-A12B-5EAB74BED1C9}" type="sibTrans" cxnId="{1CD90A2C-CB97-4E62-ACFD-9248C6BCF0AB}">
      <dgm:prSet/>
      <dgm:spPr/>
      <dgm:t>
        <a:bodyPr/>
        <a:lstStyle/>
        <a:p>
          <a:endParaRPr lang="en-GB"/>
        </a:p>
      </dgm:t>
    </dgm:pt>
    <dgm:pt modelId="{DB13CDBF-86EC-4333-A4CA-6B596A12A009}" type="pres">
      <dgm:prSet presAssocID="{8DC14925-3627-4415-99F6-E071DF8C48D7}" presName="linear" presStyleCnt="0">
        <dgm:presLayoutVars>
          <dgm:animLvl val="lvl"/>
          <dgm:resizeHandles val="exact"/>
        </dgm:presLayoutVars>
      </dgm:prSet>
      <dgm:spPr/>
    </dgm:pt>
    <dgm:pt modelId="{05EF3D94-DB8D-4114-8156-A4BA8178791E}" type="pres">
      <dgm:prSet presAssocID="{ECCE7FE9-B470-4A24-8AF4-4DC150667293}" presName="parentText" presStyleLbl="node1" presStyleIdx="0" presStyleCnt="5" custScaleY="57248" custLinFactY="-4718" custLinFactNeighborY="-100000">
        <dgm:presLayoutVars>
          <dgm:chMax val="0"/>
          <dgm:bulletEnabled val="1"/>
        </dgm:presLayoutVars>
      </dgm:prSet>
      <dgm:spPr/>
    </dgm:pt>
    <dgm:pt modelId="{4301BA7E-5F8E-4110-9798-3FC1D5FEA287}" type="pres">
      <dgm:prSet presAssocID="{26963382-9ABE-4AEF-9D28-C9E7A93B02F7}" presName="spacer" presStyleCnt="0"/>
      <dgm:spPr/>
    </dgm:pt>
    <dgm:pt modelId="{C8FEB910-3E68-4251-9241-C6045355B349}" type="pres">
      <dgm:prSet presAssocID="{55EAD155-8A6B-4173-8C5F-96CFBD3DC47B}" presName="parentText" presStyleLbl="node1" presStyleIdx="1" presStyleCnt="5" custScaleY="64798" custLinFactNeighborY="-98855">
        <dgm:presLayoutVars>
          <dgm:chMax val="0"/>
          <dgm:bulletEnabled val="1"/>
        </dgm:presLayoutVars>
      </dgm:prSet>
      <dgm:spPr/>
    </dgm:pt>
    <dgm:pt modelId="{7907674D-4F43-4CB8-B923-0AD8A8D0AFDB}" type="pres">
      <dgm:prSet presAssocID="{A498256E-9F0A-41A3-8FEE-40E98FDB18EA}" presName="spacer" presStyleCnt="0"/>
      <dgm:spPr/>
    </dgm:pt>
    <dgm:pt modelId="{263D0740-6CE5-42E1-B030-80251C8D0721}" type="pres">
      <dgm:prSet presAssocID="{32816F61-1E17-4C94-8082-7AB8357E5226}" presName="parentText" presStyleLbl="node1" presStyleIdx="2" presStyleCnt="5" custScaleY="59397">
        <dgm:presLayoutVars>
          <dgm:chMax val="0"/>
          <dgm:bulletEnabled val="1"/>
        </dgm:presLayoutVars>
      </dgm:prSet>
      <dgm:spPr/>
    </dgm:pt>
    <dgm:pt modelId="{CFEB3B33-E737-45DF-8729-CDF35B7577E4}" type="pres">
      <dgm:prSet presAssocID="{19E4653C-F092-44F9-8E0C-36F123D779BD}" presName="spacer" presStyleCnt="0"/>
      <dgm:spPr/>
    </dgm:pt>
    <dgm:pt modelId="{B1EB06FF-0746-4144-8465-38F809D6FB0C}" type="pres">
      <dgm:prSet presAssocID="{B7B42C87-34D5-4F89-9B57-8197F1A96B72}" presName="parentText" presStyleLbl="node1" presStyleIdx="3" presStyleCnt="5" custScaleY="73123" custLinFactNeighborX="528" custLinFactNeighborY="37680">
        <dgm:presLayoutVars>
          <dgm:chMax val="0"/>
          <dgm:bulletEnabled val="1"/>
        </dgm:presLayoutVars>
      </dgm:prSet>
      <dgm:spPr/>
    </dgm:pt>
    <dgm:pt modelId="{1E97BB8D-7445-4C5F-BBEB-B187D882BADF}" type="pres">
      <dgm:prSet presAssocID="{E6E3F65D-23C7-41B1-959A-30517976100B}" presName="spacer" presStyleCnt="0"/>
      <dgm:spPr/>
    </dgm:pt>
    <dgm:pt modelId="{C351F5B9-A186-49D1-A3B8-2891ACD7F827}" type="pres">
      <dgm:prSet presAssocID="{8EF2ED8E-CEE4-4B5A-83EB-46855B9F076E}" presName="parentText" presStyleLbl="node1" presStyleIdx="4" presStyleCnt="5" custScaleY="59823" custLinFactNeighborY="43105">
        <dgm:presLayoutVars>
          <dgm:chMax val="0"/>
          <dgm:bulletEnabled val="1"/>
        </dgm:presLayoutVars>
      </dgm:prSet>
      <dgm:spPr/>
    </dgm:pt>
  </dgm:ptLst>
  <dgm:cxnLst>
    <dgm:cxn modelId="{1CD90A2C-CB97-4E62-ACFD-9248C6BCF0AB}" srcId="{8DC14925-3627-4415-99F6-E071DF8C48D7}" destId="{8EF2ED8E-CEE4-4B5A-83EB-46855B9F076E}" srcOrd="4" destOrd="0" parTransId="{D23F6F55-D632-4ADC-80D3-E108E0DC562E}" sibTransId="{496B8FCF-A70D-45EE-A12B-5EAB74BED1C9}"/>
    <dgm:cxn modelId="{E6161D66-8CAC-43BE-A0F2-B0473FE86416}" srcId="{8DC14925-3627-4415-99F6-E071DF8C48D7}" destId="{B7B42C87-34D5-4F89-9B57-8197F1A96B72}" srcOrd="3" destOrd="0" parTransId="{169CFE23-F673-4729-91D3-40F5BCEF3001}" sibTransId="{E6E3F65D-23C7-41B1-959A-30517976100B}"/>
    <dgm:cxn modelId="{45D44B69-6362-46A9-AF0D-450FF170F44E}" type="presOf" srcId="{8EF2ED8E-CEE4-4B5A-83EB-46855B9F076E}" destId="{C351F5B9-A186-49D1-A3B8-2891ACD7F827}" srcOrd="0" destOrd="0" presId="urn:microsoft.com/office/officeart/2005/8/layout/vList2"/>
    <dgm:cxn modelId="{5A057949-A0C2-4BA4-988D-68216BEB01B4}" type="presOf" srcId="{B7B42C87-34D5-4F89-9B57-8197F1A96B72}" destId="{B1EB06FF-0746-4144-8465-38F809D6FB0C}" srcOrd="0" destOrd="0" presId="urn:microsoft.com/office/officeart/2005/8/layout/vList2"/>
    <dgm:cxn modelId="{A800444B-BD12-412F-9BEE-FD9EC4164880}" srcId="{8DC14925-3627-4415-99F6-E071DF8C48D7}" destId="{55EAD155-8A6B-4173-8C5F-96CFBD3DC47B}" srcOrd="1" destOrd="0" parTransId="{EC3D6012-B9E8-4052-BA96-1CEA34425A9F}" sibTransId="{A498256E-9F0A-41A3-8FEE-40E98FDB18EA}"/>
    <dgm:cxn modelId="{375FF250-D376-4BC8-9B68-C050A8733E6A}" srcId="{8DC14925-3627-4415-99F6-E071DF8C48D7}" destId="{32816F61-1E17-4C94-8082-7AB8357E5226}" srcOrd="2" destOrd="0" parTransId="{AF4F4A9C-744A-4B0F-AE0A-75DF9CA9CB92}" sibTransId="{19E4653C-F092-44F9-8E0C-36F123D779BD}"/>
    <dgm:cxn modelId="{F61F35A7-8863-438C-B746-1DE97CAE215E}" type="presOf" srcId="{8DC14925-3627-4415-99F6-E071DF8C48D7}" destId="{DB13CDBF-86EC-4333-A4CA-6B596A12A009}" srcOrd="0" destOrd="0" presId="urn:microsoft.com/office/officeart/2005/8/layout/vList2"/>
    <dgm:cxn modelId="{A7792AE3-56DF-4872-8F50-D207CC38A83F}" srcId="{8DC14925-3627-4415-99F6-E071DF8C48D7}" destId="{ECCE7FE9-B470-4A24-8AF4-4DC150667293}" srcOrd="0" destOrd="0" parTransId="{A3EC4062-2B96-479B-8C3F-04918885B4CE}" sibTransId="{26963382-9ABE-4AEF-9D28-C9E7A93B02F7}"/>
    <dgm:cxn modelId="{6BB14BE8-9668-472E-927D-6FED0BD5D9F2}" type="presOf" srcId="{55EAD155-8A6B-4173-8C5F-96CFBD3DC47B}" destId="{C8FEB910-3E68-4251-9241-C6045355B349}" srcOrd="0" destOrd="0" presId="urn:microsoft.com/office/officeart/2005/8/layout/vList2"/>
    <dgm:cxn modelId="{825A2CF2-3F3D-433A-8252-EC467C1DEA03}" type="presOf" srcId="{32816F61-1E17-4C94-8082-7AB8357E5226}" destId="{263D0740-6CE5-42E1-B030-80251C8D0721}" srcOrd="0" destOrd="0" presId="urn:microsoft.com/office/officeart/2005/8/layout/vList2"/>
    <dgm:cxn modelId="{1397EFFE-02AD-4358-8F65-936E3A8A9376}" type="presOf" srcId="{ECCE7FE9-B470-4A24-8AF4-4DC150667293}" destId="{05EF3D94-DB8D-4114-8156-A4BA8178791E}" srcOrd="0" destOrd="0" presId="urn:microsoft.com/office/officeart/2005/8/layout/vList2"/>
    <dgm:cxn modelId="{9B28AE43-358E-468D-A86A-8B71EA4BAC4E}" type="presParOf" srcId="{DB13CDBF-86EC-4333-A4CA-6B596A12A009}" destId="{05EF3D94-DB8D-4114-8156-A4BA8178791E}" srcOrd="0" destOrd="0" presId="urn:microsoft.com/office/officeart/2005/8/layout/vList2"/>
    <dgm:cxn modelId="{DA47C4E8-7C11-4574-8906-0DB7FCE600B1}" type="presParOf" srcId="{DB13CDBF-86EC-4333-A4CA-6B596A12A009}" destId="{4301BA7E-5F8E-4110-9798-3FC1D5FEA287}" srcOrd="1" destOrd="0" presId="urn:microsoft.com/office/officeart/2005/8/layout/vList2"/>
    <dgm:cxn modelId="{88DF5935-2A08-448F-A9BB-270C8B1FC7E4}" type="presParOf" srcId="{DB13CDBF-86EC-4333-A4CA-6B596A12A009}" destId="{C8FEB910-3E68-4251-9241-C6045355B349}" srcOrd="2" destOrd="0" presId="urn:microsoft.com/office/officeart/2005/8/layout/vList2"/>
    <dgm:cxn modelId="{60CDC739-3E5B-428E-8006-B2E030416F4F}" type="presParOf" srcId="{DB13CDBF-86EC-4333-A4CA-6B596A12A009}" destId="{7907674D-4F43-4CB8-B923-0AD8A8D0AFDB}" srcOrd="3" destOrd="0" presId="urn:microsoft.com/office/officeart/2005/8/layout/vList2"/>
    <dgm:cxn modelId="{8BBF1AFA-5F15-4449-8023-92BAA1FDBC06}" type="presParOf" srcId="{DB13CDBF-86EC-4333-A4CA-6B596A12A009}" destId="{263D0740-6CE5-42E1-B030-80251C8D0721}" srcOrd="4" destOrd="0" presId="urn:microsoft.com/office/officeart/2005/8/layout/vList2"/>
    <dgm:cxn modelId="{161F490E-E9D1-4059-A6E4-6AB86A2C791D}" type="presParOf" srcId="{DB13CDBF-86EC-4333-A4CA-6B596A12A009}" destId="{CFEB3B33-E737-45DF-8729-CDF35B7577E4}" srcOrd="5" destOrd="0" presId="urn:microsoft.com/office/officeart/2005/8/layout/vList2"/>
    <dgm:cxn modelId="{1A72A5A9-7E47-4B58-B69D-3B3BC0625F26}" type="presParOf" srcId="{DB13CDBF-86EC-4333-A4CA-6B596A12A009}" destId="{B1EB06FF-0746-4144-8465-38F809D6FB0C}" srcOrd="6" destOrd="0" presId="urn:microsoft.com/office/officeart/2005/8/layout/vList2"/>
    <dgm:cxn modelId="{289959B6-15B5-48D5-8D1A-818DD19A5649}" type="presParOf" srcId="{DB13CDBF-86EC-4333-A4CA-6B596A12A009}" destId="{1E97BB8D-7445-4C5F-BBEB-B187D882BADF}" srcOrd="7" destOrd="0" presId="urn:microsoft.com/office/officeart/2005/8/layout/vList2"/>
    <dgm:cxn modelId="{8FE19FE2-CDA0-4047-ACD9-51A4E2D10460}" type="presParOf" srcId="{DB13CDBF-86EC-4333-A4CA-6B596A12A009}" destId="{C351F5B9-A186-49D1-A3B8-2891ACD7F82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60A5F-BFA3-4A9E-BA1B-4CF11DDFE4CC}">
      <dsp:nvSpPr>
        <dsp:cNvPr id="0" name=""/>
        <dsp:cNvSpPr/>
      </dsp:nvSpPr>
      <dsp:spPr>
        <a:xfrm>
          <a:off x="0" y="604"/>
          <a:ext cx="11516239" cy="1415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CB982-DE62-48B9-AAE4-03C3897E1FD2}">
      <dsp:nvSpPr>
        <dsp:cNvPr id="0" name=""/>
        <dsp:cNvSpPr/>
      </dsp:nvSpPr>
      <dsp:spPr>
        <a:xfrm>
          <a:off x="428179" y="319085"/>
          <a:ext cx="778508" cy="7785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AE3DEB-73B2-4719-A801-520A9A3F9D6B}">
      <dsp:nvSpPr>
        <dsp:cNvPr id="0" name=""/>
        <dsp:cNvSpPr/>
      </dsp:nvSpPr>
      <dsp:spPr>
        <a:xfrm>
          <a:off x="1634867" y="604"/>
          <a:ext cx="9881371"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1111250">
            <a:lnSpc>
              <a:spcPct val="90000"/>
            </a:lnSpc>
            <a:spcBef>
              <a:spcPct val="0"/>
            </a:spcBef>
            <a:spcAft>
              <a:spcPct val="35000"/>
            </a:spcAft>
            <a:buNone/>
          </a:pPr>
          <a:r>
            <a:rPr lang="en-GB" sz="2500" b="1" kern="1200"/>
            <a:t>Must have complete the pre-learning!</a:t>
          </a:r>
          <a:endParaRPr lang="en-US" sz="2500" kern="1200"/>
        </a:p>
      </dsp:txBody>
      <dsp:txXfrm>
        <a:off x="1634867" y="604"/>
        <a:ext cx="9881371" cy="1415469"/>
      </dsp:txXfrm>
    </dsp:sp>
    <dsp:sp modelId="{120DA674-0CB0-4A39-B54A-60EA2ED84973}">
      <dsp:nvSpPr>
        <dsp:cNvPr id="0" name=""/>
        <dsp:cNvSpPr/>
      </dsp:nvSpPr>
      <dsp:spPr>
        <a:xfrm>
          <a:off x="0" y="1769942"/>
          <a:ext cx="11516239" cy="1415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501762-52F6-467C-A1AE-6DFA823A0931}">
      <dsp:nvSpPr>
        <dsp:cNvPr id="0" name=""/>
        <dsp:cNvSpPr/>
      </dsp:nvSpPr>
      <dsp:spPr>
        <a:xfrm>
          <a:off x="428179" y="2088422"/>
          <a:ext cx="778508" cy="77850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48F88-17D9-4666-9C75-CD3BD9E28A10}">
      <dsp:nvSpPr>
        <dsp:cNvPr id="0" name=""/>
        <dsp:cNvSpPr/>
      </dsp:nvSpPr>
      <dsp:spPr>
        <a:xfrm>
          <a:off x="1634867" y="1769942"/>
          <a:ext cx="9881371"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1111250">
            <a:lnSpc>
              <a:spcPct val="90000"/>
            </a:lnSpc>
            <a:spcBef>
              <a:spcPct val="0"/>
            </a:spcBef>
            <a:spcAft>
              <a:spcPct val="35000"/>
            </a:spcAft>
            <a:buNone/>
          </a:pPr>
          <a:r>
            <a:rPr lang="en-GB" sz="2500" b="1" kern="1200" dirty="0"/>
            <a:t>We start by recapping the HTML/CSS you covered </a:t>
          </a:r>
          <a:br>
            <a:rPr lang="en-GB" sz="2500" b="1" kern="1200" dirty="0"/>
          </a:br>
          <a:r>
            <a:rPr lang="en-GB" sz="2500" b="1" kern="1200" dirty="0"/>
            <a:t>during pre-learning on Cloud Academy</a:t>
          </a:r>
          <a:endParaRPr lang="en-US" sz="2500" b="1" kern="1200" dirty="0"/>
        </a:p>
      </dsp:txBody>
      <dsp:txXfrm>
        <a:off x="1634867" y="1769942"/>
        <a:ext cx="9881371" cy="1415469"/>
      </dsp:txXfrm>
    </dsp:sp>
    <dsp:sp modelId="{338B45AF-2AE7-4E89-9520-28140F517DAF}">
      <dsp:nvSpPr>
        <dsp:cNvPr id="0" name=""/>
        <dsp:cNvSpPr/>
      </dsp:nvSpPr>
      <dsp:spPr>
        <a:xfrm>
          <a:off x="0" y="3539279"/>
          <a:ext cx="11516239" cy="1415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23D35-029D-4002-A35D-B55FDACFA46A}">
      <dsp:nvSpPr>
        <dsp:cNvPr id="0" name=""/>
        <dsp:cNvSpPr/>
      </dsp:nvSpPr>
      <dsp:spPr>
        <a:xfrm>
          <a:off x="428179" y="3857760"/>
          <a:ext cx="778508" cy="77850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6859B1-C289-469A-AB26-13AAF552D282}">
      <dsp:nvSpPr>
        <dsp:cNvPr id="0" name=""/>
        <dsp:cNvSpPr/>
      </dsp:nvSpPr>
      <dsp:spPr>
        <a:xfrm>
          <a:off x="1634867" y="3539279"/>
          <a:ext cx="5182307"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1111250">
            <a:lnSpc>
              <a:spcPct val="90000"/>
            </a:lnSpc>
            <a:spcBef>
              <a:spcPct val="0"/>
            </a:spcBef>
            <a:spcAft>
              <a:spcPct val="35000"/>
            </a:spcAft>
            <a:buNone/>
          </a:pPr>
          <a:r>
            <a:rPr lang="en-GB" sz="2500" b="1" kern="1200"/>
            <a:t>Also need to have some coding experience</a:t>
          </a:r>
          <a:endParaRPr lang="en-US" sz="2500" kern="1200"/>
        </a:p>
      </dsp:txBody>
      <dsp:txXfrm>
        <a:off x="1634867" y="3539279"/>
        <a:ext cx="5182307" cy="1415469"/>
      </dsp:txXfrm>
    </dsp:sp>
    <dsp:sp modelId="{6C064A6A-3C3A-4F6B-BC06-D5C9B18ABC31}">
      <dsp:nvSpPr>
        <dsp:cNvPr id="0" name=""/>
        <dsp:cNvSpPr/>
      </dsp:nvSpPr>
      <dsp:spPr>
        <a:xfrm>
          <a:off x="6817175" y="3539279"/>
          <a:ext cx="4699063"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800100">
            <a:lnSpc>
              <a:spcPct val="90000"/>
            </a:lnSpc>
            <a:spcBef>
              <a:spcPct val="0"/>
            </a:spcBef>
            <a:spcAft>
              <a:spcPct val="35000"/>
            </a:spcAft>
            <a:buNone/>
          </a:pPr>
          <a:r>
            <a:rPr lang="en-GB" sz="1800" kern="1200"/>
            <a:t>Python, C# or Java?</a:t>
          </a:r>
          <a:endParaRPr lang="en-US" sz="1800" kern="1200"/>
        </a:p>
      </dsp:txBody>
      <dsp:txXfrm>
        <a:off x="6817175" y="3539279"/>
        <a:ext cx="4699063" cy="14154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89B7C-17F3-45F7-8ACE-4DEBA60F92B3}">
      <dsp:nvSpPr>
        <dsp:cNvPr id="0" name=""/>
        <dsp:cNvSpPr/>
      </dsp:nvSpPr>
      <dsp:spPr>
        <a:xfrm>
          <a:off x="0" y="319657"/>
          <a:ext cx="11516239" cy="1645875"/>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395732" rIns="89378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a:t>Review HTML, CSS and JavaScript</a:t>
          </a:r>
          <a:br>
            <a:rPr lang="en-GB" sz="1900" kern="1200"/>
          </a:br>
          <a:r>
            <a:rPr lang="en-GB" sz="1900" kern="1200"/>
            <a:t>No labs. Please ask questions</a:t>
          </a:r>
          <a:endParaRPr lang="en-US" sz="1900" kern="1200"/>
        </a:p>
        <a:p>
          <a:pPr marL="171450" lvl="1" indent="-171450" algn="l" defTabSz="844550">
            <a:lnSpc>
              <a:spcPct val="90000"/>
            </a:lnSpc>
            <a:spcBef>
              <a:spcPct val="0"/>
            </a:spcBef>
            <a:spcAft>
              <a:spcPct val="15000"/>
            </a:spcAft>
            <a:buChar char="•"/>
          </a:pPr>
          <a:r>
            <a:rPr lang="en-GB" sz="1900" kern="1200"/>
            <a:t>Responsive web application development</a:t>
          </a:r>
          <a:br>
            <a:rPr lang="en-GB" sz="1900" kern="1200"/>
          </a:br>
          <a:endParaRPr lang="en-US" sz="1900" kern="1200"/>
        </a:p>
      </dsp:txBody>
      <dsp:txXfrm>
        <a:off x="0" y="319657"/>
        <a:ext cx="11516239" cy="1645875"/>
      </dsp:txXfrm>
    </dsp:sp>
    <dsp:sp modelId="{967B7B33-E504-4B97-BDE8-14B0EA4CF1F1}">
      <dsp:nvSpPr>
        <dsp:cNvPr id="0" name=""/>
        <dsp:cNvSpPr/>
      </dsp:nvSpPr>
      <dsp:spPr>
        <a:xfrm>
          <a:off x="575811" y="39217"/>
          <a:ext cx="8061367" cy="560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844550">
            <a:lnSpc>
              <a:spcPct val="90000"/>
            </a:lnSpc>
            <a:spcBef>
              <a:spcPct val="0"/>
            </a:spcBef>
            <a:spcAft>
              <a:spcPct val="35000"/>
            </a:spcAft>
            <a:buNone/>
          </a:pPr>
          <a:r>
            <a:rPr lang="en-GB" sz="1900" b="1" kern="1200"/>
            <a:t>Day 1</a:t>
          </a:r>
          <a:endParaRPr lang="en-US" sz="1900" kern="1200"/>
        </a:p>
      </dsp:txBody>
      <dsp:txXfrm>
        <a:off x="603191" y="66597"/>
        <a:ext cx="8006607" cy="506120"/>
      </dsp:txXfrm>
    </dsp:sp>
    <dsp:sp modelId="{0AB19F74-8217-40A8-BA86-7839126BF35C}">
      <dsp:nvSpPr>
        <dsp:cNvPr id="0" name=""/>
        <dsp:cNvSpPr/>
      </dsp:nvSpPr>
      <dsp:spPr>
        <a:xfrm>
          <a:off x="0" y="2348572"/>
          <a:ext cx="11516239" cy="137655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395732" rIns="89378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a:t>Learn React by example</a:t>
          </a:r>
          <a:endParaRPr lang="en-US" sz="1900" kern="1200" dirty="0"/>
        </a:p>
        <a:p>
          <a:pPr marL="171450" lvl="1" indent="-171450" algn="l" defTabSz="844550">
            <a:lnSpc>
              <a:spcPct val="90000"/>
            </a:lnSpc>
            <a:spcBef>
              <a:spcPct val="0"/>
            </a:spcBef>
            <a:spcAft>
              <a:spcPct val="15000"/>
            </a:spcAft>
            <a:buChar char="•"/>
          </a:pPr>
          <a:r>
            <a:rPr lang="en-GB" sz="1900" kern="1200"/>
            <a:t>Follow-the-trainer exercise</a:t>
          </a:r>
          <a:br>
            <a:rPr lang="en-GB" sz="1900" kern="1200"/>
          </a:br>
          <a:endParaRPr lang="en-US" sz="1900" kern="1200"/>
        </a:p>
      </dsp:txBody>
      <dsp:txXfrm>
        <a:off x="0" y="2348572"/>
        <a:ext cx="11516239" cy="1376550"/>
      </dsp:txXfrm>
    </dsp:sp>
    <dsp:sp modelId="{732B8D5F-506F-424D-9275-E0DD685BA488}">
      <dsp:nvSpPr>
        <dsp:cNvPr id="0" name=""/>
        <dsp:cNvSpPr/>
      </dsp:nvSpPr>
      <dsp:spPr>
        <a:xfrm>
          <a:off x="575811" y="2068132"/>
          <a:ext cx="8061367" cy="560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844550">
            <a:lnSpc>
              <a:spcPct val="90000"/>
            </a:lnSpc>
            <a:spcBef>
              <a:spcPct val="0"/>
            </a:spcBef>
            <a:spcAft>
              <a:spcPct val="35000"/>
            </a:spcAft>
            <a:buNone/>
          </a:pPr>
          <a:r>
            <a:rPr lang="en-GB" sz="1900" b="1" kern="1200"/>
            <a:t>Day 2</a:t>
          </a:r>
          <a:endParaRPr lang="en-US" sz="1900" kern="1200"/>
        </a:p>
      </dsp:txBody>
      <dsp:txXfrm>
        <a:off x="603191" y="2095512"/>
        <a:ext cx="8006607" cy="506120"/>
      </dsp:txXfrm>
    </dsp:sp>
    <dsp:sp modelId="{AB7AF5E9-89E6-4750-9F32-58FCE5B711EB}">
      <dsp:nvSpPr>
        <dsp:cNvPr id="0" name=""/>
        <dsp:cNvSpPr/>
      </dsp:nvSpPr>
      <dsp:spPr>
        <a:xfrm>
          <a:off x="0" y="4108162"/>
          <a:ext cx="11516239" cy="807975"/>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395732" rIns="89378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a:t>Create your own React based site</a:t>
          </a:r>
          <a:endParaRPr lang="en-US" sz="1900" kern="1200"/>
        </a:p>
      </dsp:txBody>
      <dsp:txXfrm>
        <a:off x="0" y="4108162"/>
        <a:ext cx="11516239" cy="807975"/>
      </dsp:txXfrm>
    </dsp:sp>
    <dsp:sp modelId="{3AEA8F13-2C2B-46BF-B6DE-60F13251DEEB}">
      <dsp:nvSpPr>
        <dsp:cNvPr id="0" name=""/>
        <dsp:cNvSpPr/>
      </dsp:nvSpPr>
      <dsp:spPr>
        <a:xfrm>
          <a:off x="575811" y="3827722"/>
          <a:ext cx="8061367" cy="56088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844550">
            <a:lnSpc>
              <a:spcPct val="90000"/>
            </a:lnSpc>
            <a:spcBef>
              <a:spcPct val="0"/>
            </a:spcBef>
            <a:spcAft>
              <a:spcPct val="35000"/>
            </a:spcAft>
            <a:buNone/>
          </a:pPr>
          <a:r>
            <a:rPr lang="en-GB" sz="1900" b="1" kern="1200"/>
            <a:t>Day 3</a:t>
          </a:r>
          <a:endParaRPr lang="en-US" sz="1900" kern="1200"/>
        </a:p>
      </dsp:txBody>
      <dsp:txXfrm>
        <a:off x="603191" y="3855102"/>
        <a:ext cx="8006607" cy="5061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F3D94-DB8D-4114-8156-A4BA8178791E}">
      <dsp:nvSpPr>
        <dsp:cNvPr id="0" name=""/>
        <dsp:cNvSpPr/>
      </dsp:nvSpPr>
      <dsp:spPr>
        <a:xfrm>
          <a:off x="0" y="65342"/>
          <a:ext cx="6189662" cy="685876"/>
        </a:xfrm>
        <a:prstGeom prst="roundRect">
          <a:avLst/>
        </a:prstGeom>
        <a:solidFill>
          <a:schemeClr val="tx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Name</a:t>
          </a:r>
          <a:endParaRPr lang="en-GB" sz="2800" kern="1200" dirty="0"/>
        </a:p>
      </dsp:txBody>
      <dsp:txXfrm>
        <a:off x="33482" y="98824"/>
        <a:ext cx="6122698" cy="618912"/>
      </dsp:txXfrm>
    </dsp:sp>
    <dsp:sp modelId="{C8FEB910-3E68-4251-9241-C6045355B349}">
      <dsp:nvSpPr>
        <dsp:cNvPr id="0" name=""/>
        <dsp:cNvSpPr/>
      </dsp:nvSpPr>
      <dsp:spPr>
        <a:xfrm>
          <a:off x="0" y="994175"/>
          <a:ext cx="6189662" cy="776331"/>
        </a:xfrm>
        <a:prstGeom prst="roundRect">
          <a:avLst/>
        </a:prstGeom>
        <a:solidFill>
          <a:schemeClr val="accent4">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Employer</a:t>
          </a:r>
          <a:r>
            <a:rPr lang="en-GB" sz="2800" b="0" i="0" kern="1200" dirty="0"/>
            <a:t>, how long since you started</a:t>
          </a:r>
          <a:endParaRPr lang="en-GB" sz="2800" b="0" kern="1200" dirty="0"/>
        </a:p>
      </dsp:txBody>
      <dsp:txXfrm>
        <a:off x="37897" y="1032072"/>
        <a:ext cx="6113868" cy="700537"/>
      </dsp:txXfrm>
    </dsp:sp>
    <dsp:sp modelId="{263D0740-6CE5-42E1-B030-80251C8D0721}">
      <dsp:nvSpPr>
        <dsp:cNvPr id="0" name=""/>
        <dsp:cNvSpPr/>
      </dsp:nvSpPr>
      <dsp:spPr>
        <a:xfrm>
          <a:off x="0" y="2137036"/>
          <a:ext cx="6189662" cy="711623"/>
        </a:xfrm>
        <a:prstGeom prst="roundRect">
          <a:avLst/>
        </a:prstGeom>
        <a:solidFill>
          <a:schemeClr val="accent2">
            <a:hueOff val="6793738"/>
            <a:satOff val="-5558"/>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Done the pre-course studies?</a:t>
          </a:r>
          <a:endParaRPr lang="en-GB" sz="3200" b="1" kern="1200" dirty="0"/>
        </a:p>
      </dsp:txBody>
      <dsp:txXfrm>
        <a:off x="34739" y="2171775"/>
        <a:ext cx="6120184" cy="642145"/>
      </dsp:txXfrm>
    </dsp:sp>
    <dsp:sp modelId="{B1EB06FF-0746-4144-8465-38F809D6FB0C}">
      <dsp:nvSpPr>
        <dsp:cNvPr id="0" name=""/>
        <dsp:cNvSpPr/>
      </dsp:nvSpPr>
      <dsp:spPr>
        <a:xfrm>
          <a:off x="0" y="3102432"/>
          <a:ext cx="6189662" cy="876072"/>
        </a:xfrm>
        <a:prstGeom prst="roundRect">
          <a:avLst/>
        </a:prstGeom>
        <a:solidFill>
          <a:schemeClr val="accent2">
            <a:hueOff val="10190607"/>
            <a:satOff val="-8337"/>
            <a:lumOff val="294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Web Development Experience</a:t>
          </a:r>
          <a:br>
            <a:rPr lang="en-GB" sz="2000" b="1" i="0" kern="1200" dirty="0">
              <a:solidFill>
                <a:schemeClr val="tx1"/>
              </a:solidFill>
            </a:rPr>
          </a:br>
          <a:r>
            <a:rPr lang="en-GB" sz="2000" b="1" kern="1200" dirty="0">
              <a:solidFill>
                <a:srgbClr val="C00000"/>
              </a:solidFill>
            </a:rPr>
            <a:t>HTML, CSS, JavaScript, React, Other</a:t>
          </a:r>
        </a:p>
      </dsp:txBody>
      <dsp:txXfrm>
        <a:off x="42766" y="3145198"/>
        <a:ext cx="6104130" cy="790540"/>
      </dsp:txXfrm>
    </dsp:sp>
    <dsp:sp modelId="{C351F5B9-A186-49D1-A3B8-2891ACD7F827}">
      <dsp:nvSpPr>
        <dsp:cNvPr id="0" name=""/>
        <dsp:cNvSpPr/>
      </dsp:nvSpPr>
      <dsp:spPr>
        <a:xfrm>
          <a:off x="0" y="4172823"/>
          <a:ext cx="6189662" cy="716727"/>
        </a:xfrm>
        <a:prstGeom prst="roundRect">
          <a:avLst/>
        </a:prstGeom>
        <a:solidFill>
          <a:schemeClr val="accent2">
            <a:hueOff val="13587476"/>
            <a:satOff val="-11116"/>
            <a:lumOff val="3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Something you like to do for fun</a:t>
          </a:r>
          <a:endParaRPr lang="en-GB" sz="2800" kern="1200" dirty="0"/>
        </a:p>
      </dsp:txBody>
      <dsp:txXfrm>
        <a:off x="34988" y="4207811"/>
        <a:ext cx="6119686" cy="6467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21/07/2025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2613327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8901C6-1DA1-FB44-ABEE-06A0FEB7738E}" type="slidenum">
              <a:rPr lang="en-GB" smtClean="0"/>
              <a:pPr/>
              <a:t>2</a:t>
            </a:fld>
            <a:endParaRPr lang="en-GB"/>
          </a:p>
        </p:txBody>
      </p:sp>
    </p:spTree>
    <p:extLst>
      <p:ext uri="{BB962C8B-B14F-4D97-AF65-F5344CB8AC3E}">
        <p14:creationId xmlns:p14="http://schemas.microsoft.com/office/powerpoint/2010/main" val="170380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02124"/>
                </a:solidFill>
                <a:effectLst/>
                <a:latin typeface="arial" panose="020B0604020202020204" pitchFamily="34" charset="0"/>
              </a:rPr>
              <a:t>Microsoft Technology Associate </a:t>
            </a:r>
            <a:endParaRPr lang="en-IN"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a:t>
            </a:fld>
            <a:endParaRPr lang="en-GB"/>
          </a:p>
        </p:txBody>
      </p:sp>
    </p:spTree>
    <p:extLst>
      <p:ext uri="{BB962C8B-B14F-4D97-AF65-F5344CB8AC3E}">
        <p14:creationId xmlns:p14="http://schemas.microsoft.com/office/powerpoint/2010/main" val="27934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a:p>
        </p:txBody>
      </p:sp>
    </p:spTree>
    <p:extLst>
      <p:ext uri="{BB962C8B-B14F-4D97-AF65-F5344CB8AC3E}">
        <p14:creationId xmlns:p14="http://schemas.microsoft.com/office/powerpoint/2010/main" val="1629583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B18EF-891D-645C-9CEB-CDB34100D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B5894-3190-2360-19A6-01C79B95D4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DAE62-7A35-9935-2DB1-46112C87EF2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7FA9BF2-D3AF-B1A4-6BE3-80FE6C18090A}"/>
              </a:ext>
            </a:extLst>
          </p:cNvPr>
          <p:cNvSpPr>
            <a:spLocks noGrp="1"/>
          </p:cNvSpPr>
          <p:nvPr>
            <p:ph type="sldNum" sz="quarter" idx="5"/>
          </p:nvPr>
        </p:nvSpPr>
        <p:spPr/>
        <p:txBody>
          <a:bodyPr/>
          <a:lstStyle/>
          <a:p>
            <a:fld id="{548901C6-1DA1-FB44-ABEE-06A0FEB7738E}" type="slidenum">
              <a:rPr lang="en-GB" smtClean="0"/>
              <a:pPr/>
              <a:t>6</a:t>
            </a:fld>
            <a:endParaRPr lang="en-GB"/>
          </a:p>
        </p:txBody>
      </p:sp>
    </p:spTree>
    <p:extLst>
      <p:ext uri="{BB962C8B-B14F-4D97-AF65-F5344CB8AC3E}">
        <p14:creationId xmlns:p14="http://schemas.microsoft.com/office/powerpoint/2010/main" val="606083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is presented as an instructor led training (ILT) course, which means that it is comprised of:</a:t>
            </a:r>
          </a:p>
          <a:p>
            <a:pPr marL="171450" indent="-171450">
              <a:buFont typeface="Wingdings" panose="05000000000000000000" pitchFamily="2" charset="2"/>
              <a:buChar char="§"/>
            </a:pPr>
            <a:r>
              <a:rPr lang="en-GB" dirty="0"/>
              <a:t>Teaching sessions, where the instructor will explain aspects of web development</a:t>
            </a:r>
          </a:p>
          <a:p>
            <a:pPr marL="171450" indent="-171450">
              <a:buFont typeface="Wingdings" panose="05000000000000000000" pitchFamily="2" charset="2"/>
              <a:buChar char="§"/>
            </a:pPr>
            <a:r>
              <a:rPr lang="en-GB" dirty="0"/>
              <a:t>Hands on labs, where you have the opportunity to put your new knowledge into practice but you will be led step by step</a:t>
            </a:r>
          </a:p>
          <a:p>
            <a:pPr marL="171450" indent="-171450">
              <a:buFont typeface="Wingdings" panose="05000000000000000000" pitchFamily="2" charset="2"/>
              <a:buChar char="§"/>
            </a:pPr>
            <a:r>
              <a:rPr lang="en-GB" dirty="0"/>
              <a:t>Interspersed with labs will be ‘Coding Practices’,</a:t>
            </a:r>
            <a:r>
              <a:rPr lang="en-GB" baseline="0" dirty="0"/>
              <a:t> get this problem solved, here are some hints and tips</a:t>
            </a:r>
            <a:endParaRPr lang="en-GB" dirty="0"/>
          </a:p>
          <a:p>
            <a:pPr marL="171450" indent="-171450">
              <a:buFont typeface="Wingdings" panose="05000000000000000000" pitchFamily="2" charset="2"/>
              <a:buChar char="§"/>
            </a:pPr>
            <a:r>
              <a:rPr lang="en-GB" dirty="0"/>
              <a:t>Question and review sessions, which provide a framework for testing what you have learnt</a:t>
            </a:r>
          </a:p>
          <a:p>
            <a:pPr marL="171450" indent="-171450">
              <a:buFont typeface="Wingdings" panose="05000000000000000000" pitchFamily="2" charset="2"/>
              <a:buChar char="§"/>
            </a:pPr>
            <a:r>
              <a:rPr lang="en-GB" dirty="0"/>
              <a:t>Moments where you teach yourself (maybe by googling!)</a:t>
            </a:r>
          </a:p>
          <a:p>
            <a:pPr marL="171450" indent="-171450">
              <a:buFont typeface="Wingdings" panose="05000000000000000000" pitchFamily="2" charset="2"/>
              <a:buChar char="§"/>
            </a:pPr>
            <a:r>
              <a:rPr lang="en-GB" dirty="0"/>
              <a:t>From time to time there will be some assessed assignments (to make sure that you’re on track) and that will count towards your final qualification</a:t>
            </a:r>
          </a:p>
          <a:p>
            <a:pPr lvl="1"/>
            <a:endParaRPr lang="en-GB" dirty="0"/>
          </a:p>
          <a:p>
            <a:r>
              <a:rPr lang="en-GB" dirty="0"/>
              <a:t>You also have all of the slides, with some additional commentary, to take away with you (you're reading this at the moment). You also have a Hands on Lab guide book, which provides you with instructions for the Labs.</a:t>
            </a:r>
          </a:p>
        </p:txBody>
      </p:sp>
      <p:sp>
        <p:nvSpPr>
          <p:cNvPr id="4" name="Slide Number Placeholder 3"/>
          <p:cNvSpPr>
            <a:spLocks noGrp="1"/>
          </p:cNvSpPr>
          <p:nvPr>
            <p:ph type="sldNum" sz="quarter" idx="10"/>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236081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 both from you and your</a:t>
            </a:r>
            <a:r>
              <a:rPr lang="en-GB" baseline="0" dirty="0"/>
              <a:t> tutor</a:t>
            </a:r>
            <a:r>
              <a:rPr lang="en-GB" dirty="0"/>
              <a:t>, form the backbone of the course. Please use the opportunity of having a tutor in the room to ask questions. Please also note that he or she might not be able to instantly answer every question (they are human, after all), so bear with them if they need a little bit of time to think about the answer.</a:t>
            </a:r>
          </a:p>
          <a:p>
            <a:endParaRPr lang="en-GB" dirty="0"/>
          </a:p>
          <a:p>
            <a:r>
              <a:rPr lang="en-GB" dirty="0"/>
              <a:t>Similarly, questions are an important tool for the instructor to confirm that you are gathering in the material, so please participate during Q&amp;A sessions.</a:t>
            </a:r>
          </a:p>
          <a:p>
            <a:endParaRPr lang="en-GB" dirty="0"/>
          </a:p>
          <a:p>
            <a:r>
              <a:rPr lang="en-GB" dirty="0"/>
              <a:t>Our experience shows us that it is common for course apprentices to quietly sit there, desperately wishing to ask a question but feeling that they might be holding up the course for other delegates. Don't worry! You would be surprised the number of times that a whole group of people will say "I was going to ask that!" after a question has been raised.</a:t>
            </a:r>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a:p>
        </p:txBody>
      </p:sp>
    </p:spTree>
    <p:extLst>
      <p:ext uri="{BB962C8B-B14F-4D97-AF65-F5344CB8AC3E}">
        <p14:creationId xmlns:p14="http://schemas.microsoft.com/office/powerpoint/2010/main" val="707251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100.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2.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9.png"/><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2.em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5.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12.xml"/><Relationship Id="rId4" Type="http://schemas.openxmlformats.org/officeDocument/2006/relationships/image" Target="../media/image79.sv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2.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8.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4.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7.png"/><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0488156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195268377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0247654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81636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78100" y="5700758"/>
            <a:ext cx="1876842" cy="953436"/>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QA Template_2_Picture Pag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 y="0"/>
            <a:ext cx="5447921" cy="6858000"/>
          </a:xfrm>
        </p:spPr>
        <p:txBody>
          <a:bodyPr anchor="t" anchorCtr="0">
            <a:noAutofit/>
          </a:bodyPr>
          <a:lstStyle>
            <a:lvl1pPr marL="0" indent="0" algn="l">
              <a:buNone/>
              <a:defRPr baseline="0"/>
            </a:lvl1pPr>
          </a:lstStyle>
          <a:p>
            <a:r>
              <a:rPr lang="en-GB" dirty="0"/>
              <a:t>Use images from the photography folder from the Central Repository&gt;image library on CWS</a:t>
            </a:r>
          </a:p>
        </p:txBody>
      </p:sp>
      <p:sp>
        <p:nvSpPr>
          <p:cNvPr id="14" name="Rectangle 13"/>
          <p:cNvSpPr/>
          <p:nvPr userDrawn="1"/>
        </p:nvSpPr>
        <p:spPr>
          <a:xfrm>
            <a:off x="5447921" y="0"/>
            <a:ext cx="6744079" cy="6858000"/>
          </a:xfrm>
          <a:prstGeom prst="rect">
            <a:avLst/>
          </a:prstGeom>
          <a:solidFill>
            <a:schemeClr val="accent1">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2"/>
              </a:solidFill>
            </a:endParaRPr>
          </a:p>
        </p:txBody>
      </p:sp>
      <p:sp>
        <p:nvSpPr>
          <p:cNvPr id="7" name="Content Placeholder 12"/>
          <p:cNvSpPr>
            <a:spLocks noGrp="1"/>
          </p:cNvSpPr>
          <p:nvPr>
            <p:ph sz="quarter" idx="16"/>
          </p:nvPr>
        </p:nvSpPr>
        <p:spPr>
          <a:xfrm>
            <a:off x="5834270" y="2733260"/>
            <a:ext cx="5963478" cy="3743139"/>
          </a:xfrm>
        </p:spPr>
        <p:txBody>
          <a:bodyPr>
            <a:noAutofit/>
          </a:bodyPr>
          <a:lstStyle>
            <a:lvl1pPr marL="342900" indent="-342900">
              <a:spcAft>
                <a:spcPts val="800"/>
              </a:spcAft>
              <a:buClr>
                <a:schemeClr val="bg1"/>
              </a:buClr>
              <a:buFont typeface="Arial" panose="020B0604020202020204" pitchFamily="34" charset="0"/>
              <a:buChar char="›"/>
              <a:defRPr b="0" baseline="0">
                <a:solidFill>
                  <a:schemeClr val="bg1"/>
                </a:solidFill>
                <a:latin typeface="+mn-lt"/>
              </a:defRPr>
            </a:lvl1pPr>
            <a:lvl2pPr marL="742950" indent="-285750">
              <a:spcAft>
                <a:spcPts val="800"/>
              </a:spcAft>
              <a:buClr>
                <a:schemeClr val="bg1"/>
              </a:buClr>
              <a:buFont typeface="Arial" panose="020B0604020202020204" pitchFamily="34" charset="0"/>
              <a:buChar char="›"/>
              <a:defRPr sz="1800" b="0" baseline="0">
                <a:solidFill>
                  <a:schemeClr val="bg1"/>
                </a:solidFill>
                <a:latin typeface="+mn-lt"/>
              </a:defRPr>
            </a:lvl2pPr>
            <a:lvl3pPr marL="1143000" indent="-228600">
              <a:spcAft>
                <a:spcPts val="800"/>
              </a:spcAft>
              <a:buClr>
                <a:schemeClr val="bg1"/>
              </a:buClr>
              <a:buFont typeface="Arial" panose="020B0604020202020204" pitchFamily="34" charset="0"/>
              <a:buChar char="›"/>
              <a:defRPr sz="1800" b="0" baseline="0">
                <a:solidFill>
                  <a:schemeClr val="bg1"/>
                </a:solidFill>
                <a:latin typeface="+mn-lt"/>
              </a:defRPr>
            </a:lvl3pPr>
            <a:lvl4pPr marL="1600200" indent="-228600">
              <a:spcAft>
                <a:spcPts val="800"/>
              </a:spcAft>
              <a:buClr>
                <a:schemeClr val="bg1"/>
              </a:buClr>
              <a:buFont typeface="Arial" panose="020B0604020202020204" pitchFamily="34" charset="0"/>
              <a:buChar char="›"/>
              <a:defRPr sz="1800" b="0" baseline="0">
                <a:solidFill>
                  <a:schemeClr val="bg1"/>
                </a:solidFill>
                <a:latin typeface="+mn-lt"/>
              </a:defRPr>
            </a:lvl4pPr>
            <a:lvl5pPr marL="2057400" indent="-228600">
              <a:spcAft>
                <a:spcPts val="800"/>
              </a:spcAft>
              <a:buClr>
                <a:schemeClr val="bg1"/>
              </a:buClr>
              <a:buFont typeface="Arial" panose="020B0604020202020204" pitchFamily="34" charset="0"/>
              <a:buChar char="›"/>
              <a:defRPr sz="1800" b="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8" name="Title Placeholder 3"/>
          <p:cNvSpPr>
            <a:spLocks noGrp="1"/>
          </p:cNvSpPr>
          <p:nvPr>
            <p:ph type="title" hasCustomPrompt="1"/>
          </p:nvPr>
        </p:nvSpPr>
        <p:spPr>
          <a:xfrm>
            <a:off x="5834270" y="1921382"/>
            <a:ext cx="5973417" cy="626400"/>
          </a:xfrm>
          <a:prstGeom prst="rect">
            <a:avLst/>
          </a:prstGeom>
        </p:spPr>
        <p:txBody>
          <a:bodyPr vert="horz" lIns="91440" tIns="45720" rIns="91440" bIns="45720" rtlCol="0" anchor="b" anchorCtr="0">
            <a:noAutofit/>
          </a:bodyPr>
          <a:lstStyle>
            <a:lvl1pPr>
              <a:defRPr sz="4400" cap="all" baseline="0">
                <a:solidFill>
                  <a:schemeClr val="bg1"/>
                </a:solidFill>
              </a:defRPr>
            </a:lvl1pPr>
          </a:lstStyle>
          <a:p>
            <a:r>
              <a:rPr lang="en-GB" noProof="0" dirty="0"/>
              <a:t>Course times/ objectives/summary</a:t>
            </a:r>
          </a:p>
        </p:txBody>
      </p:sp>
    </p:spTree>
    <p:extLst>
      <p:ext uri="{BB962C8B-B14F-4D97-AF65-F5344CB8AC3E}">
        <p14:creationId xmlns:p14="http://schemas.microsoft.com/office/powerpoint/2010/main" val="16583648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52896648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7335807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1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69.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69.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13.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image" Target="../media/image69.png"/><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14.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69.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heme" Target="../theme/theme15.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image" Target="../media/image69.png"/><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heme" Target="../theme/theme16.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69.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image" Target="../media/image69.png"/><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theme" Target="../theme/theme18.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 id="2147483956" r:id="rId11"/>
    <p:sldLayoutId id="2147483957" r:id="rId12"/>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 id="2147483964" r:id="rId6"/>
    <p:sldLayoutId id="2147483965" r:id="rId7"/>
    <p:sldLayoutId id="2147483966" r:id="rId8"/>
    <p:sldLayoutId id="214748396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GB" sz="3600"/>
              <a:t>Building Responsive Web Applications</a:t>
            </a:r>
            <a:endParaRPr lang="en-GB" sz="3600" dirty="0">
              <a:latin typeface="Lucida Console" pitchFamily="49" charset="0"/>
            </a:endParaRPr>
          </a:p>
        </p:txBody>
      </p:sp>
      <p:sp>
        <p:nvSpPr>
          <p:cNvPr id="4" name="Text Placeholder 3"/>
          <p:cNvSpPr>
            <a:spLocks noGrp="1"/>
          </p:cNvSpPr>
          <p:nvPr>
            <p:ph type="subTitle" idx="1"/>
          </p:nvPr>
        </p:nvSpPr>
        <p:spPr/>
        <p:txBody>
          <a:bodyPr/>
          <a:lstStyle/>
          <a:p>
            <a:endParaRPr lang="en-GB" dirty="0"/>
          </a:p>
          <a:p>
            <a:endParaRPr lang="en-GB" dirty="0"/>
          </a:p>
          <a:p>
            <a:endParaRPr lang="en-GB" dirty="0"/>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dirty="0"/>
          </a:p>
        </p:txBody>
      </p:sp>
    </p:spTree>
    <p:extLst>
      <p:ext uri="{BB962C8B-B14F-4D97-AF65-F5344CB8AC3E}">
        <p14:creationId xmlns:p14="http://schemas.microsoft.com/office/powerpoint/2010/main" val="179210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452C8A-68A8-87A4-C99A-602592AD5A6B}"/>
              </a:ext>
            </a:extLst>
          </p:cNvPr>
          <p:cNvSpPr>
            <a:spLocks noGrp="1"/>
          </p:cNvSpPr>
          <p:nvPr>
            <p:ph type="body" sz="quarter" idx="15"/>
          </p:nvPr>
        </p:nvSpPr>
        <p:spPr>
          <a:xfrm>
            <a:off x="4775879" y="1317328"/>
            <a:ext cx="3333296" cy="4931072"/>
          </a:xfrm>
        </p:spPr>
        <p:txBody>
          <a:bodyPr/>
          <a:lstStyle/>
          <a:p>
            <a:r>
              <a:rPr lang="en-GB" sz="2800" dirty="0"/>
              <a:t>Fire exits  🔥    </a:t>
            </a:r>
          </a:p>
          <a:p>
            <a:r>
              <a:rPr lang="en-GB" sz="2800" dirty="0"/>
              <a:t>Internet access  🛜</a:t>
            </a:r>
          </a:p>
          <a:p>
            <a:r>
              <a:rPr lang="en-GB" sz="2800" dirty="0"/>
              <a:t>Phones  📲</a:t>
            </a:r>
          </a:p>
          <a:p>
            <a:r>
              <a:rPr lang="en-GB" sz="2800" dirty="0"/>
              <a:t>Helpdesk  </a:t>
            </a:r>
          </a:p>
          <a:p>
            <a:r>
              <a:rPr lang="en-GB" sz="2800" dirty="0"/>
              <a:t>Toilets</a:t>
            </a:r>
          </a:p>
          <a:p>
            <a:endParaRPr lang="en-GB" sz="2800" dirty="0"/>
          </a:p>
          <a:p>
            <a:endParaRPr lang="en-GB" dirty="0"/>
          </a:p>
        </p:txBody>
      </p:sp>
      <p:sp>
        <p:nvSpPr>
          <p:cNvPr id="2" name="Title 1">
            <a:extLst>
              <a:ext uri="{FF2B5EF4-FFF2-40B4-BE49-F238E27FC236}">
                <a16:creationId xmlns:a16="http://schemas.microsoft.com/office/drawing/2014/main" id="{15B9832D-C620-478A-93BE-A3DE5971C1E9}"/>
              </a:ext>
            </a:extLst>
          </p:cNvPr>
          <p:cNvSpPr>
            <a:spLocks noGrp="1"/>
          </p:cNvSpPr>
          <p:nvPr>
            <p:ph type="ctrTitle" idx="4294967295"/>
          </p:nvPr>
        </p:nvSpPr>
        <p:spPr>
          <a:xfrm>
            <a:off x="384175" y="865796"/>
            <a:ext cx="3004457" cy="3118375"/>
          </a:xfrm>
        </p:spPr>
        <p:txBody>
          <a:bodyPr/>
          <a:lstStyle/>
          <a:p>
            <a:r>
              <a:rPr lang="en-GB" sz="4000" dirty="0">
                <a:solidFill>
                  <a:schemeClr val="bg1"/>
                </a:solidFill>
              </a:rPr>
              <a:t>Safety, Health &amp; Environment</a:t>
            </a:r>
            <a:endParaRPr lang="en-IN" sz="4000" dirty="0">
              <a:solidFill>
                <a:schemeClr val="bg1"/>
              </a:solidFill>
            </a:endParaRPr>
          </a:p>
        </p:txBody>
      </p:sp>
      <p:sp>
        <p:nvSpPr>
          <p:cNvPr id="4" name="Text Placeholder 2">
            <a:extLst>
              <a:ext uri="{FF2B5EF4-FFF2-40B4-BE49-F238E27FC236}">
                <a16:creationId xmlns:a16="http://schemas.microsoft.com/office/drawing/2014/main" id="{D989F6C2-63C7-4DC9-936F-0523422851C6}"/>
              </a:ext>
            </a:extLst>
          </p:cNvPr>
          <p:cNvSpPr txBox="1">
            <a:spLocks/>
          </p:cNvSpPr>
          <p:nvPr/>
        </p:nvSpPr>
        <p:spPr>
          <a:xfrm>
            <a:off x="8735786" y="1317328"/>
            <a:ext cx="3333296" cy="2819243"/>
          </a:xfrm>
          <a:prstGeom prst="rect">
            <a:avLst/>
          </a:prstGeom>
        </p:spPr>
        <p:txBody>
          <a:bodyPr vert="horz" lIns="0" tIns="0" rIns="0" bIns="0" rtlCol="0" anchor="t" anchorCtr="0">
            <a:noAutofit/>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i="0" kern="1200">
                <a:solidFill>
                  <a:schemeClr val="bg1"/>
                </a:solidFill>
                <a:latin typeface="Montserrat" pitchFamily="2" charset="77"/>
                <a:ea typeface="+mn-ea"/>
                <a:cs typeface="+mn-cs"/>
              </a:defRPr>
            </a:lvl1pPr>
            <a:lvl2pPr marL="374650" indent="-28575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88900" indent="0" algn="l" defTabSz="914400" rtl="0" eaLnBrk="1" latinLnBrk="0" hangingPunct="1">
              <a:lnSpc>
                <a:spcPct val="100000"/>
              </a:lnSpc>
              <a:spcBef>
                <a:spcPts val="0"/>
              </a:spcBef>
              <a:spcAft>
                <a:spcPts val="650"/>
              </a:spcAft>
              <a:buSzPct val="120000"/>
              <a:buFontTx/>
              <a:buNone/>
              <a:tabLst/>
              <a:defRPr sz="2000" b="0" i="0" kern="1200">
                <a:solidFill>
                  <a:schemeClr val="tx1"/>
                </a:solidFill>
                <a:latin typeface="Montserrat" pitchFamily="2" charset="77"/>
                <a:ea typeface="+mn-ea"/>
                <a:cs typeface="+mn-cs"/>
              </a:defRPr>
            </a:lvl3pPr>
            <a:lvl4pPr marL="88900" indent="0" algn="l" defTabSz="914400" rtl="0" eaLnBrk="1" latinLnBrk="0" hangingPunct="1">
              <a:lnSpc>
                <a:spcPct val="100000"/>
              </a:lnSpc>
              <a:spcBef>
                <a:spcPts val="0"/>
              </a:spcBef>
              <a:spcAft>
                <a:spcPts val="650"/>
              </a:spcAft>
              <a:buSzPct val="120000"/>
              <a:buFontTx/>
              <a:buNone/>
              <a:tabLst/>
              <a:defRPr sz="2000" b="0" kern="1200">
                <a:solidFill>
                  <a:schemeClr val="tx1"/>
                </a:solidFill>
                <a:latin typeface="Montserrat" pitchFamily="2" charset="77"/>
                <a:ea typeface="+mn-ea"/>
                <a:cs typeface="+mn-cs"/>
              </a:defRPr>
            </a:lvl4pPr>
            <a:lvl5pPr marL="88900" indent="0" algn="l" defTabSz="914400" rtl="0" eaLnBrk="1" latinLnBrk="0" hangingPunct="1">
              <a:lnSpc>
                <a:spcPct val="100000"/>
              </a:lnSpc>
              <a:spcBef>
                <a:spcPts val="0"/>
              </a:spcBef>
              <a:spcAft>
                <a:spcPts val="650"/>
              </a:spcAft>
              <a:buSzPct val="125000"/>
              <a:buFontTx/>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dirty="0">
                <a:solidFill>
                  <a:schemeClr val="tx1"/>
                </a:solidFill>
              </a:rPr>
              <a:t>Timings  ⏱️</a:t>
            </a:r>
            <a:br>
              <a:rPr lang="en-GB" sz="2800" dirty="0">
                <a:solidFill>
                  <a:schemeClr val="tx1"/>
                </a:solidFill>
              </a:rPr>
            </a:br>
            <a:endParaRPr lang="en-GB" sz="2800" dirty="0">
              <a:solidFill>
                <a:schemeClr val="tx1"/>
              </a:solidFill>
            </a:endParaRPr>
          </a:p>
          <a:p>
            <a:pPr marL="0" indent="0">
              <a:buNone/>
            </a:pPr>
            <a:r>
              <a:rPr lang="en-GB" sz="2800" dirty="0">
                <a:solidFill>
                  <a:schemeClr val="tx1"/>
                </a:solidFill>
              </a:rPr>
              <a:t>Breaks    🍵</a:t>
            </a:r>
            <a:br>
              <a:rPr lang="en-GB" sz="2800" dirty="0">
                <a:solidFill>
                  <a:schemeClr val="tx1"/>
                </a:solidFill>
              </a:rPr>
            </a:br>
            <a:endParaRPr lang="en-GB" sz="2800" dirty="0">
              <a:solidFill>
                <a:schemeClr val="tx1"/>
              </a:solidFill>
            </a:endParaRPr>
          </a:p>
          <a:p>
            <a:pPr marL="0" indent="0">
              <a:buNone/>
            </a:pPr>
            <a:r>
              <a:rPr lang="en-GB" sz="2800" dirty="0">
                <a:solidFill>
                  <a:schemeClr val="tx1"/>
                </a:solidFill>
              </a:rPr>
              <a:t>Lunch    🍕</a:t>
            </a:r>
          </a:p>
          <a:p>
            <a:pPr marL="0" indent="0">
              <a:buNone/>
            </a:pPr>
            <a:endParaRPr lang="en-GB" sz="2800" dirty="0">
              <a:solidFill>
                <a:schemeClr val="tx1"/>
              </a:solidFill>
            </a:endParaRPr>
          </a:p>
          <a:p>
            <a:endParaRPr lang="en-IN" sz="2800" dirty="0">
              <a:solidFill>
                <a:schemeClr val="tx1"/>
              </a:solidFill>
            </a:endParaRPr>
          </a:p>
        </p:txBody>
      </p:sp>
    </p:spTree>
    <p:extLst>
      <p:ext uri="{BB962C8B-B14F-4D97-AF65-F5344CB8AC3E}">
        <p14:creationId xmlns:p14="http://schemas.microsoft.com/office/powerpoint/2010/main" val="152962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87D213-9E2A-4040-B840-8E23FCC2B000}"/>
              </a:ext>
            </a:extLst>
          </p:cNvPr>
          <p:cNvSpPr>
            <a:spLocks noGrp="1"/>
          </p:cNvSpPr>
          <p:nvPr>
            <p:ph type="body" sz="quarter" idx="15"/>
          </p:nvPr>
        </p:nvSpPr>
        <p:spPr>
          <a:xfrm>
            <a:off x="4776716" y="1349984"/>
            <a:ext cx="7030500" cy="5119407"/>
          </a:xfrm>
        </p:spPr>
        <p:txBody>
          <a:bodyPr/>
          <a:lstStyle/>
          <a:p>
            <a:pPr marL="342900" indent="-342900"/>
            <a:r>
              <a:rPr lang="en-GB" b="1" dirty="0"/>
              <a:t>Understand how to build web pages</a:t>
            </a:r>
          </a:p>
          <a:p>
            <a:pPr marL="342900" lvl="1" indent="-342900">
              <a:buSzPct val="115000"/>
            </a:pPr>
            <a:r>
              <a:rPr lang="en-GB" b="1" dirty="0"/>
              <a:t>HTML – CSS - JavaScript</a:t>
            </a:r>
            <a:br>
              <a:rPr lang="en-GB" dirty="0"/>
            </a:br>
            <a:r>
              <a:rPr lang="en-GB" sz="1400" dirty="0"/>
              <a:t>You've already begun this in your previous courses and pre-learning</a:t>
            </a:r>
          </a:p>
          <a:p>
            <a:pPr marL="341100" lvl="1" indent="0">
              <a:buSzPct val="115000"/>
              <a:buNone/>
            </a:pPr>
            <a:endParaRPr lang="en-GB" dirty="0"/>
          </a:p>
          <a:p>
            <a:pPr indent="-342900"/>
            <a:r>
              <a:rPr lang="en-GB" b="1" dirty="0"/>
              <a:t>Understand how to create sites using:</a:t>
            </a:r>
          </a:p>
          <a:p>
            <a:pPr marL="342900" lvl="1" indent="-342900">
              <a:buSzPct val="115000"/>
            </a:pPr>
            <a:r>
              <a:rPr lang="en-GB" dirty="0"/>
              <a:t>HTML5 + APIs, CSS3</a:t>
            </a:r>
          </a:p>
          <a:p>
            <a:pPr marL="342900" lvl="1" indent="-342900">
              <a:buSzPct val="115000"/>
            </a:pPr>
            <a:r>
              <a:rPr lang="en-GB" dirty="0"/>
              <a:t>Responsive web applications</a:t>
            </a:r>
          </a:p>
          <a:p>
            <a:pPr marL="342900" lvl="1" indent="-342900">
              <a:buSzPct val="115000"/>
            </a:pPr>
            <a:r>
              <a:rPr lang="en-GB" dirty="0"/>
              <a:t>React</a:t>
            </a:r>
          </a:p>
          <a:p>
            <a:pPr marL="342900" indent="-342900">
              <a:buChar char="•"/>
            </a:pPr>
            <a:endParaRPr lang="en-IN" dirty="0"/>
          </a:p>
          <a:p>
            <a:endParaRPr lang="en-IN" dirty="0"/>
          </a:p>
        </p:txBody>
      </p:sp>
      <p:sp>
        <p:nvSpPr>
          <p:cNvPr id="3" name="Slide Number Placeholder 2">
            <a:extLst>
              <a:ext uri="{FF2B5EF4-FFF2-40B4-BE49-F238E27FC236}">
                <a16:creationId xmlns:a16="http://schemas.microsoft.com/office/drawing/2014/main" id="{D17310E9-735F-4387-8CC4-CDAC3B504A7D}"/>
              </a:ext>
            </a:extLst>
          </p:cNvPr>
          <p:cNvSpPr>
            <a:spLocks noGrp="1"/>
          </p:cNvSpPr>
          <p:nvPr>
            <p:ph type="sldNum" sz="quarter" idx="4"/>
          </p:nvPr>
        </p:nvSpPr>
        <p:spPr/>
        <p:txBody>
          <a:bodyPr/>
          <a:lstStyle/>
          <a:p>
            <a:fld id="{EF892D59-8F09-EF4B-AD6D-DA609442F868}" type="slidenum">
              <a:rPr lang="en-GB" smtClean="0"/>
              <a:pPr/>
              <a:t>3</a:t>
            </a:fld>
            <a:endParaRPr lang="en-GB" dirty="0"/>
          </a:p>
        </p:txBody>
      </p:sp>
      <p:sp>
        <p:nvSpPr>
          <p:cNvPr id="4" name="Text Placeholder 3">
            <a:extLst>
              <a:ext uri="{FF2B5EF4-FFF2-40B4-BE49-F238E27FC236}">
                <a16:creationId xmlns:a16="http://schemas.microsoft.com/office/drawing/2014/main" id="{BA51D103-105D-47CA-8C64-B79B9708B822}"/>
              </a:ext>
            </a:extLst>
          </p:cNvPr>
          <p:cNvSpPr>
            <a:spLocks noGrp="1"/>
          </p:cNvSpPr>
          <p:nvPr>
            <p:ph type="body" sz="quarter" idx="10"/>
          </p:nvPr>
        </p:nvSpPr>
        <p:spPr/>
        <p:txBody>
          <a:bodyPr/>
          <a:lstStyle/>
          <a:p>
            <a:r>
              <a:rPr lang="en-GB" dirty="0"/>
              <a:t>Course Objectives</a:t>
            </a:r>
            <a:endParaRPr lang="en-IN" dirty="0"/>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29" y="2495008"/>
            <a:ext cx="1867983" cy="1867983"/>
          </a:xfrm>
          <a:prstGeom prst="rect">
            <a:avLst/>
          </a:prstGeom>
        </p:spPr>
      </p:pic>
    </p:spTree>
    <p:extLst>
      <p:ext uri="{BB962C8B-B14F-4D97-AF65-F5344CB8AC3E}">
        <p14:creationId xmlns:p14="http://schemas.microsoft.com/office/powerpoint/2010/main" val="285083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5B8F16FB-7A85-D7E7-067E-660C6E481CE1}"/>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4</a:t>
            </a:fld>
            <a:endParaRPr lang="en-GB"/>
          </a:p>
        </p:txBody>
      </p:sp>
      <p:sp>
        <p:nvSpPr>
          <p:cNvPr id="2" name="Text Placeholder 1">
            <a:extLst>
              <a:ext uri="{FF2B5EF4-FFF2-40B4-BE49-F238E27FC236}">
                <a16:creationId xmlns:a16="http://schemas.microsoft.com/office/drawing/2014/main" id="{8DD1CFEE-2532-4BB0-BD46-FE2BA23F46D1}"/>
              </a:ext>
            </a:extLst>
          </p:cNvPr>
          <p:cNvSpPr>
            <a:spLocks noGrp="1"/>
          </p:cNvSpPr>
          <p:nvPr>
            <p:ph type="title"/>
          </p:nvPr>
        </p:nvSpPr>
        <p:spPr>
          <a:xfrm>
            <a:off x="339971" y="562058"/>
            <a:ext cx="11517818" cy="805001"/>
          </a:xfrm>
        </p:spPr>
        <p:txBody>
          <a:bodyPr anchor="t">
            <a:normAutofit/>
          </a:bodyPr>
          <a:lstStyle/>
          <a:p>
            <a:r>
              <a:rPr lang="en-GB" dirty="0"/>
              <a:t>Course Prerequisites</a:t>
            </a:r>
            <a:endParaRPr lang="en-IN" dirty="0"/>
          </a:p>
        </p:txBody>
      </p:sp>
      <p:graphicFrame>
        <p:nvGraphicFramePr>
          <p:cNvPr id="5" name="Text Placeholder 2">
            <a:extLst>
              <a:ext uri="{FF2B5EF4-FFF2-40B4-BE49-F238E27FC236}">
                <a16:creationId xmlns:a16="http://schemas.microsoft.com/office/drawing/2014/main" id="{D68D7530-3F7D-1D26-83CF-AA5CA273601C}"/>
              </a:ext>
            </a:extLst>
          </p:cNvPr>
          <p:cNvGraphicFramePr/>
          <p:nvPr/>
        </p:nvGraphicFramePr>
        <p:xfrm>
          <a:off x="341272" y="1368256"/>
          <a:ext cx="11516239" cy="4955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280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A658B-20DB-838B-2FCA-A4648214BB99}"/>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5</a:t>
            </a:fld>
            <a:endParaRPr lang="en-GB"/>
          </a:p>
        </p:txBody>
      </p:sp>
      <p:sp>
        <p:nvSpPr>
          <p:cNvPr id="2" name="Text Placeholder 1">
            <a:extLst>
              <a:ext uri="{FF2B5EF4-FFF2-40B4-BE49-F238E27FC236}">
                <a16:creationId xmlns:a16="http://schemas.microsoft.com/office/drawing/2014/main" id="{7260418E-06AA-5775-428B-7531D9643184}"/>
              </a:ext>
            </a:extLst>
          </p:cNvPr>
          <p:cNvSpPr>
            <a:spLocks noGrp="1"/>
          </p:cNvSpPr>
          <p:nvPr>
            <p:ph type="title"/>
          </p:nvPr>
        </p:nvSpPr>
        <p:spPr>
          <a:xfrm>
            <a:off x="339971" y="562058"/>
            <a:ext cx="11517818" cy="805001"/>
          </a:xfrm>
        </p:spPr>
        <p:txBody>
          <a:bodyPr anchor="t">
            <a:normAutofit/>
          </a:bodyPr>
          <a:lstStyle/>
          <a:p>
            <a:r>
              <a:rPr lang="en-GB" dirty="0"/>
              <a:t>Timings</a:t>
            </a:r>
          </a:p>
        </p:txBody>
      </p:sp>
      <p:graphicFrame>
        <p:nvGraphicFramePr>
          <p:cNvPr id="6" name="Text Placeholder 2">
            <a:extLst>
              <a:ext uri="{FF2B5EF4-FFF2-40B4-BE49-F238E27FC236}">
                <a16:creationId xmlns:a16="http://schemas.microsoft.com/office/drawing/2014/main" id="{89B942E4-CE26-7D73-FD17-7D3DEA1B0DA3}"/>
              </a:ext>
            </a:extLst>
          </p:cNvPr>
          <p:cNvGraphicFramePr/>
          <p:nvPr/>
        </p:nvGraphicFramePr>
        <p:xfrm>
          <a:off x="341272" y="1368256"/>
          <a:ext cx="11516239" cy="4955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421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7D808-13FD-85F5-EFC6-F7A58AE68A44}"/>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4DD8532-874D-7241-825C-DFA4765EB6CB}"/>
              </a:ext>
            </a:extLst>
          </p:cNvPr>
          <p:cNvGraphicFramePr/>
          <p:nvPr>
            <p:extLst>
              <p:ext uri="{D42A27DB-BD31-4B8C-83A1-F6EECF244321}">
                <p14:modId xmlns:p14="http://schemas.microsoft.com/office/powerpoint/2010/main" val="3532521317"/>
              </p:ext>
            </p:extLst>
          </p:nvPr>
        </p:nvGraphicFramePr>
        <p:xfrm>
          <a:off x="134937" y="424541"/>
          <a:ext cx="6189662" cy="5116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E2016A1-66C1-1687-A1F7-61D28F2C27F2}"/>
              </a:ext>
            </a:extLst>
          </p:cNvPr>
          <p:cNvSpPr>
            <a:spLocks noGrp="1"/>
          </p:cNvSpPr>
          <p:nvPr>
            <p:ph type="subTitle" idx="1"/>
          </p:nvPr>
        </p:nvSpPr>
        <p:spPr>
          <a:xfrm>
            <a:off x="6731681" y="105227"/>
            <a:ext cx="4959577" cy="638628"/>
          </a:xfrm>
        </p:spPr>
        <p:txBody>
          <a:bodyPr/>
          <a:lstStyle/>
          <a:p>
            <a:pPr algn="ctr"/>
            <a:r>
              <a:rPr lang="en-GB" sz="4400" b="1" dirty="0">
                <a:solidFill>
                  <a:schemeClr val="tx1"/>
                </a:solidFill>
              </a:rPr>
              <a:t>Introductions</a:t>
            </a:r>
            <a:endParaRPr lang="en-IN" sz="3600" b="1" dirty="0">
              <a:solidFill>
                <a:schemeClr val="tx1"/>
              </a:solidFill>
            </a:endParaRPr>
          </a:p>
        </p:txBody>
      </p:sp>
    </p:spTree>
    <p:extLst>
      <p:ext uri="{BB962C8B-B14F-4D97-AF65-F5344CB8AC3E}">
        <p14:creationId xmlns:p14="http://schemas.microsoft.com/office/powerpoint/2010/main" val="47193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nvSpPr>
        <p:spPr>
          <a:xfrm>
            <a:off x="5068906" y="597653"/>
            <a:ext cx="6744184" cy="53805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dirty="0"/>
              <a:t>Course Delivery</a:t>
            </a:r>
          </a:p>
          <a:p>
            <a:endParaRPr lang="en-GB" b="1" dirty="0"/>
          </a:p>
          <a:p>
            <a:pPr marL="285750" indent="-285750">
              <a:buFont typeface="Arial" panose="020B0604020202020204" pitchFamily="34" charset="0"/>
              <a:buChar char="•"/>
            </a:pPr>
            <a:r>
              <a:rPr lang="en-GB" dirty="0"/>
              <a:t>Chalk and talk, demonstrations</a:t>
            </a:r>
          </a:p>
          <a:p>
            <a:pPr marL="285750" indent="-285750">
              <a:buFont typeface="Arial" panose="020B0604020202020204" pitchFamily="34" charset="0"/>
              <a:buChar char="•"/>
            </a:pPr>
            <a:r>
              <a:rPr lang="en-GB" dirty="0"/>
              <a:t>Click along with the tutor sessions</a:t>
            </a:r>
          </a:p>
          <a:p>
            <a:pPr marL="285750" indent="-285750">
              <a:buFont typeface="Arial" panose="020B0604020202020204" pitchFamily="34" charset="0"/>
              <a:buChar char="•"/>
            </a:pPr>
            <a:r>
              <a:rPr lang="en-GB" dirty="0"/>
              <a:t>Q&amp;A</a:t>
            </a:r>
          </a:p>
          <a:p>
            <a:pPr marL="285750" indent="-285750">
              <a:buFont typeface="Arial" panose="020B0604020202020204" pitchFamily="34" charset="0"/>
              <a:buChar char="•"/>
            </a:pPr>
            <a:r>
              <a:rPr lang="en-GB" dirty="0"/>
              <a:t>Self teach moments</a:t>
            </a:r>
          </a:p>
          <a:p>
            <a:pPr marL="285750" indent="-285750">
              <a:buFont typeface="Arial" panose="020B0604020202020204" pitchFamily="34" charset="0"/>
              <a:buChar char="•"/>
            </a:pPr>
            <a:endParaRPr lang="en-GB" dirty="0"/>
          </a:p>
          <a:p>
            <a:r>
              <a:rPr lang="en-GB" b="1" dirty="0"/>
              <a:t>Course literature</a:t>
            </a:r>
          </a:p>
          <a:p>
            <a:pPr marL="285750" indent="-285750">
              <a:buFont typeface="Arial" panose="020B0604020202020204" pitchFamily="34" charset="0"/>
              <a:buChar char="•"/>
            </a:pPr>
            <a:r>
              <a:rPr lang="en-GB" dirty="0"/>
              <a:t>Delegate guide</a:t>
            </a:r>
          </a:p>
          <a:p>
            <a:pPr marL="285750" indent="-285750">
              <a:buFont typeface="Arial" panose="020B0604020202020204" pitchFamily="34" charset="0"/>
              <a:buChar char="•"/>
            </a:pPr>
            <a:r>
              <a:rPr lang="en-GB" dirty="0"/>
              <a:t>Hands on lab</a:t>
            </a:r>
          </a:p>
          <a:p>
            <a:endParaRPr lang="en-GB" dirty="0"/>
          </a:p>
          <a:p>
            <a:pPr marL="285750" indent="-285750">
              <a:buFont typeface="Arial" panose="020B0604020202020204" pitchFamily="34" charset="0"/>
              <a:buChar char="•"/>
            </a:pPr>
            <a:endParaRPr lang="en-GB" dirty="0"/>
          </a:p>
        </p:txBody>
      </p:sp>
      <p:sp>
        <p:nvSpPr>
          <p:cNvPr id="6" name="Slide Number Placeholder 3"/>
          <p:cNvSpPr>
            <a:spLocks noGrp="1"/>
          </p:cNvSpPr>
          <p:nvPr/>
        </p:nvSpPr>
        <p:spPr>
          <a:xfrm>
            <a:off x="9261205" y="58952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A9DB25-FDD1-47D4-AFDB-AF6782549F92}" type="slidenum">
              <a:rPr lang="en-GB" smtClean="0"/>
              <a:pPr/>
              <a:t>7</a:t>
            </a:fld>
            <a:endParaRPr lang="en-GB" dirty="0"/>
          </a:p>
        </p:txBody>
      </p:sp>
      <p:pic>
        <p:nvPicPr>
          <p:cNvPr id="7" name="Picture 6"/>
          <p:cNvPicPr>
            <a:picLocks noChangeAspect="1"/>
          </p:cNvPicPr>
          <p:nvPr/>
        </p:nvPicPr>
        <p:blipFill>
          <a:blip r:embed="rId3"/>
          <a:stretch>
            <a:fillRect/>
          </a:stretch>
        </p:blipFill>
        <p:spPr>
          <a:xfrm>
            <a:off x="31768" y="597653"/>
            <a:ext cx="4031632" cy="3344352"/>
          </a:xfrm>
          <a:prstGeom prst="rect">
            <a:avLst/>
          </a:prstGeom>
        </p:spPr>
      </p:pic>
    </p:spTree>
    <p:extLst>
      <p:ext uri="{BB962C8B-B14F-4D97-AF65-F5344CB8AC3E}">
        <p14:creationId xmlns:p14="http://schemas.microsoft.com/office/powerpoint/2010/main" val="56294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4827B5-D35D-4990-8FC7-00DD455606F3}"/>
              </a:ext>
            </a:extLst>
          </p:cNvPr>
          <p:cNvSpPr>
            <a:spLocks noGrp="1"/>
          </p:cNvSpPr>
          <p:nvPr>
            <p:ph type="body" sz="quarter" idx="10"/>
          </p:nvPr>
        </p:nvSpPr>
        <p:spPr/>
        <p:txBody>
          <a:bodyPr/>
          <a:lstStyle/>
          <a:p>
            <a:r>
              <a:rPr lang="en-GB" dirty="0"/>
              <a:t>Questions</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86" y="283779"/>
            <a:ext cx="1160866" cy="3263088"/>
          </a:xfrm>
          <a:prstGeom prst="rect">
            <a:avLst/>
          </a:prstGeom>
        </p:spPr>
      </p:pic>
      <p:sp>
        <p:nvSpPr>
          <p:cNvPr id="5" name="Rectangle 4">
            <a:extLst>
              <a:ext uri="{FF2B5EF4-FFF2-40B4-BE49-F238E27FC236}">
                <a16:creationId xmlns:a16="http://schemas.microsoft.com/office/drawing/2014/main" id="{6B3E3F31-72DE-4207-BAB5-A38E81A9107A}"/>
              </a:ext>
            </a:extLst>
          </p:cNvPr>
          <p:cNvSpPr/>
          <p:nvPr/>
        </p:nvSpPr>
        <p:spPr>
          <a:xfrm>
            <a:off x="6393046" y="2191835"/>
            <a:ext cx="4799712" cy="1107996"/>
          </a:xfrm>
          <a:prstGeom prst="rect">
            <a:avLst/>
          </a:prstGeom>
          <a:noFill/>
        </p:spPr>
        <p:txBody>
          <a:bodyPr wrap="none" lIns="91440" tIns="45720" rIns="91440" bIns="45720">
            <a:spAutoFit/>
          </a:bodyPr>
          <a:lstStyle/>
          <a:p>
            <a:pPr algn="ctr"/>
            <a:r>
              <a:rPr lang="en-GB"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Let's start!</a:t>
            </a:r>
          </a:p>
        </p:txBody>
      </p:sp>
      <p:pic>
        <p:nvPicPr>
          <p:cNvPr id="7" name="Picture 6" descr="Male runner leaving starting block">
            <a:extLst>
              <a:ext uri="{FF2B5EF4-FFF2-40B4-BE49-F238E27FC236}">
                <a16:creationId xmlns:a16="http://schemas.microsoft.com/office/drawing/2014/main" id="{ADB6A7FA-9B40-4D28-B58F-1C9A38A9C360}"/>
              </a:ext>
            </a:extLst>
          </p:cNvPr>
          <p:cNvPicPr>
            <a:picLocks noChangeAspect="1"/>
          </p:cNvPicPr>
          <p:nvPr/>
        </p:nvPicPr>
        <p:blipFill>
          <a:blip r:embed="rId4"/>
          <a:stretch>
            <a:fillRect/>
          </a:stretch>
        </p:blipFill>
        <p:spPr>
          <a:xfrm>
            <a:off x="6796429" y="3310360"/>
            <a:ext cx="3885397" cy="2917842"/>
          </a:xfrm>
          <a:prstGeom prst="rect">
            <a:avLst/>
          </a:prstGeom>
          <a:ln>
            <a:noFill/>
          </a:ln>
          <a:effectLst>
            <a:softEdge rad="112500"/>
          </a:effectLst>
        </p:spPr>
      </p:pic>
    </p:spTree>
    <p:extLst>
      <p:ext uri="{BB962C8B-B14F-4D97-AF65-F5344CB8AC3E}">
        <p14:creationId xmlns:p14="http://schemas.microsoft.com/office/powerpoint/2010/main" val="67740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C71F1D-A98C-43DF-A986-061295C23702}">
  <ds:schemaRefs>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2006/documentManagement/types"/>
    <ds:schemaRef ds:uri="52e7f57a-cc1d-4bce-9b60-d9dd785361c7"/>
    <ds:schemaRef ds:uri="4851bab5-d36a-4f24-a761-998180967d12"/>
    <ds:schemaRef ds:uri="http://purl.org/dc/dcmitype/"/>
  </ds:schemaRefs>
</ds:datastoreItem>
</file>

<file path=customXml/itemProps2.xml><?xml version="1.0" encoding="utf-8"?>
<ds:datastoreItem xmlns:ds="http://schemas.openxmlformats.org/officeDocument/2006/customXml" ds:itemID="{E0CF5967-01BD-40C1-B1E3-8E6CDE2BF890}">
  <ds:schemaRefs>
    <ds:schemaRef ds:uri="http://schemas.microsoft.com/sharepoint/v3/contenttype/forms"/>
  </ds:schemaRefs>
</ds:datastoreItem>
</file>

<file path=customXml/itemProps3.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0</TotalTime>
  <Words>568</Words>
  <Application>Microsoft Office PowerPoint</Application>
  <PresentationFormat>Widescreen</PresentationFormat>
  <Paragraphs>77</Paragraphs>
  <Slides>8</Slides>
  <Notes>7</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8</vt:i4>
      </vt:variant>
    </vt:vector>
  </HeadingPairs>
  <TitlesOfParts>
    <vt:vector size="35" baseType="lpstr">
      <vt:lpstr>Aptos</vt:lpstr>
      <vt:lpstr>Arial</vt:lpstr>
      <vt:lpstr>Arial</vt:lpstr>
      <vt:lpstr>Figtree</vt:lpstr>
      <vt:lpstr>Figtree Light</vt:lpstr>
      <vt:lpstr>Krana Fat B</vt:lpstr>
      <vt:lpstr>Lucida Console</vt:lpstr>
      <vt:lpstr>Montserrat</vt:lpstr>
      <vt:lpstr>Wingdings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Building Responsive Web Applications</vt:lpstr>
      <vt:lpstr>Safety, Health &amp; Environment</vt:lpstr>
      <vt:lpstr>PowerPoint Presentation</vt:lpstr>
      <vt:lpstr>Course Prerequisites</vt:lpstr>
      <vt:lpstr>Timings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
  <cp:lastModifiedBy>mike baradaran</cp:lastModifiedBy>
  <cp:revision>71</cp:revision>
  <dcterms:created xsi:type="dcterms:W3CDTF">2024-06-24T11:44:08Z</dcterms:created>
  <dcterms:modified xsi:type="dcterms:W3CDTF">2025-07-21T08:01:28Z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